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wdp" ContentType="image/vnd.ms-photo"/>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sldIdLst>
    <p:sldId id="257" r:id="rId2"/>
    <p:sldId id="261" r:id="rId3"/>
    <p:sldId id="260" r:id="rId4"/>
    <p:sldId id="269" r:id="rId5"/>
    <p:sldId id="263" r:id="rId6"/>
    <p:sldId id="267" r:id="rId7"/>
    <p:sldId id="270" r:id="rId8"/>
    <p:sldId id="271" r:id="rId9"/>
    <p:sldId id="272" r:id="rId10"/>
    <p:sldId id="264" r:id="rId11"/>
    <p:sldId id="258" r:id="rId12"/>
    <p:sldId id="273" r:id="rId13"/>
    <p:sldId id="274" r:id="rId14"/>
    <p:sldId id="275" r:id="rId15"/>
    <p:sldId id="276" r:id="rId16"/>
    <p:sldId id="277" r:id="rId17"/>
    <p:sldId id="278"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Trebuchet MS" charset="0"/>
        <a:ea typeface="Geneva" charset="0"/>
        <a:cs typeface="Geneva" charset="0"/>
      </a:defRPr>
    </a:lvl1pPr>
    <a:lvl2pPr marL="457200" algn="l" rtl="0" fontAlgn="base">
      <a:spcBef>
        <a:spcPct val="0"/>
      </a:spcBef>
      <a:spcAft>
        <a:spcPct val="0"/>
      </a:spcAft>
      <a:defRPr kern="1200">
        <a:solidFill>
          <a:schemeClr val="tx1"/>
        </a:solidFill>
        <a:latin typeface="Trebuchet MS" charset="0"/>
        <a:ea typeface="Geneva" charset="0"/>
        <a:cs typeface="Geneva" charset="0"/>
      </a:defRPr>
    </a:lvl2pPr>
    <a:lvl3pPr marL="914400" algn="l" rtl="0" fontAlgn="base">
      <a:spcBef>
        <a:spcPct val="0"/>
      </a:spcBef>
      <a:spcAft>
        <a:spcPct val="0"/>
      </a:spcAft>
      <a:defRPr kern="1200">
        <a:solidFill>
          <a:schemeClr val="tx1"/>
        </a:solidFill>
        <a:latin typeface="Trebuchet MS" charset="0"/>
        <a:ea typeface="Geneva" charset="0"/>
        <a:cs typeface="Geneva" charset="0"/>
      </a:defRPr>
    </a:lvl3pPr>
    <a:lvl4pPr marL="1371600" algn="l" rtl="0" fontAlgn="base">
      <a:spcBef>
        <a:spcPct val="0"/>
      </a:spcBef>
      <a:spcAft>
        <a:spcPct val="0"/>
      </a:spcAft>
      <a:defRPr kern="1200">
        <a:solidFill>
          <a:schemeClr val="tx1"/>
        </a:solidFill>
        <a:latin typeface="Trebuchet MS" charset="0"/>
        <a:ea typeface="Geneva" charset="0"/>
        <a:cs typeface="Geneva" charset="0"/>
      </a:defRPr>
    </a:lvl4pPr>
    <a:lvl5pPr marL="1828800" algn="l" rtl="0" fontAlgn="base">
      <a:spcBef>
        <a:spcPct val="0"/>
      </a:spcBef>
      <a:spcAft>
        <a:spcPct val="0"/>
      </a:spcAft>
      <a:defRPr kern="1200">
        <a:solidFill>
          <a:schemeClr val="tx1"/>
        </a:solidFill>
        <a:latin typeface="Trebuchet MS" charset="0"/>
        <a:ea typeface="Geneva" charset="0"/>
        <a:cs typeface="Geneva" charset="0"/>
      </a:defRPr>
    </a:lvl5pPr>
    <a:lvl6pPr marL="2286000" algn="l" defTabSz="457200" rtl="0" eaLnBrk="1" latinLnBrk="0" hangingPunct="1">
      <a:defRPr kern="1200">
        <a:solidFill>
          <a:schemeClr val="tx1"/>
        </a:solidFill>
        <a:latin typeface="Trebuchet MS" charset="0"/>
        <a:ea typeface="Geneva" charset="0"/>
        <a:cs typeface="Geneva" charset="0"/>
      </a:defRPr>
    </a:lvl6pPr>
    <a:lvl7pPr marL="2743200" algn="l" defTabSz="457200" rtl="0" eaLnBrk="1" latinLnBrk="0" hangingPunct="1">
      <a:defRPr kern="1200">
        <a:solidFill>
          <a:schemeClr val="tx1"/>
        </a:solidFill>
        <a:latin typeface="Trebuchet MS" charset="0"/>
        <a:ea typeface="Geneva" charset="0"/>
        <a:cs typeface="Geneva" charset="0"/>
      </a:defRPr>
    </a:lvl7pPr>
    <a:lvl8pPr marL="3200400" algn="l" defTabSz="457200" rtl="0" eaLnBrk="1" latinLnBrk="0" hangingPunct="1">
      <a:defRPr kern="1200">
        <a:solidFill>
          <a:schemeClr val="tx1"/>
        </a:solidFill>
        <a:latin typeface="Trebuchet MS" charset="0"/>
        <a:ea typeface="Geneva" charset="0"/>
        <a:cs typeface="Geneva" charset="0"/>
      </a:defRPr>
    </a:lvl8pPr>
    <a:lvl9pPr marL="3657600" algn="l" defTabSz="457200" rtl="0" eaLnBrk="1" latinLnBrk="0" hangingPunct="1">
      <a:defRPr kern="1200">
        <a:solidFill>
          <a:schemeClr val="tx1"/>
        </a:solidFill>
        <a:latin typeface="Trebuchet MS" charset="0"/>
        <a:ea typeface="Geneva" charset="0"/>
        <a:cs typeface="Geneva"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B0048"/>
    <a:srgbClr val="F1C43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snapToGrid="0" snapToObjects="1">
      <p:cViewPr varScale="1">
        <p:scale>
          <a:sx n="108" d="100"/>
          <a:sy n="108" d="100"/>
        </p:scale>
        <p:origin x="-3064"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4" Type="http://schemas.openxmlformats.org/officeDocument/2006/relationships/image" Target="../media/image2.png"/><Relationship Id="rId5" Type="http://schemas.microsoft.com/office/2007/relationships/hdphoto" Target="../media/hdphoto2.wdp"/><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1.wdp"/><Relationship Id="rId4" Type="http://schemas.openxmlformats.org/officeDocument/2006/relationships/image" Target="../media/image2.png"/><Relationship Id="rId5" Type="http://schemas.microsoft.com/office/2007/relationships/hdphoto" Target="../media/hdphoto2.wdp"/><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4"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12"/>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2" name="Title 1"/>
          <p:cNvSpPr>
            <a:spLocks noGrp="1"/>
          </p:cNvSpPr>
          <p:nvPr>
            <p:ph type="ctrTitle"/>
          </p:nvPr>
        </p:nvSpPr>
        <p:spPr>
          <a:xfrm>
            <a:off x="817581" y="3132290"/>
            <a:ext cx="7175351" cy="1793167"/>
          </a:xfrm>
          <a:effectLst/>
        </p:spPr>
        <p:txBody>
          <a:bodyPr/>
          <a:lstStyle>
            <a:lvl1pPr marL="640080" indent="-457200" algn="l">
              <a:defRPr sz="5400"/>
            </a:lvl1pPr>
          </a:lstStyle>
          <a:p>
            <a:r>
              <a:rPr lang="it-IT"/>
              <a:t>Fare clic per modificare stile</a:t>
            </a:r>
            <a:endParaRPr lang="en-US" dirty="0"/>
          </a:p>
        </p:txBody>
      </p:sp>
      <p:sp>
        <p:nvSpPr>
          <p:cNvPr id="8" name="Date Placeholder 3"/>
          <p:cNvSpPr>
            <a:spLocks noGrp="1"/>
          </p:cNvSpPr>
          <p:nvPr>
            <p:ph type="dt" sz="half" idx="10"/>
          </p:nvPr>
        </p:nvSpPr>
        <p:spPr/>
        <p:txBody>
          <a:bodyPr/>
          <a:lstStyle>
            <a:lvl1pPr>
              <a:defRPr/>
            </a:lvl1pPr>
          </a:lstStyle>
          <a:p>
            <a:pPr>
              <a:defRPr/>
            </a:pPr>
            <a:fld id="{1894BED2-1523-2747-974A-CEE3E36F43CA}" type="datetimeFigureOut">
              <a:rPr lang="en-US"/>
              <a:pPr>
                <a:defRPr/>
              </a:pPr>
              <a:t>06/04/23</a:t>
            </a:fld>
            <a:endParaRPr lang="en-US"/>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pPr>
              <a:defRPr/>
            </a:pPr>
            <a:fld id="{0727EF05-0B40-8745-A177-FBD27078AE41}" type="slidenum">
              <a:rPr lang="en-US"/>
              <a:pPr>
                <a:defRPr/>
              </a:pPr>
              <a:t>‹n.›</a:t>
            </a:fld>
            <a:endParaRPr lang="en-US"/>
          </a:p>
        </p:txBody>
      </p:sp>
      <p:grpSp>
        <p:nvGrpSpPr>
          <p:cNvPr id="11" name="Gruppo 10"/>
          <p:cNvGrpSpPr/>
          <p:nvPr userDrawn="1"/>
        </p:nvGrpSpPr>
        <p:grpSpPr>
          <a:xfrm>
            <a:off x="6652686" y="285030"/>
            <a:ext cx="2254008" cy="383489"/>
            <a:chOff x="6652686" y="285030"/>
            <a:chExt cx="2254008" cy="383489"/>
          </a:xfrm>
        </p:grpSpPr>
        <p:sp>
          <p:nvSpPr>
            <p:cNvPr id="12" name="Rettangolo 11"/>
            <p:cNvSpPr/>
            <p:nvPr userDrawn="1"/>
          </p:nvSpPr>
          <p:spPr>
            <a:xfrm>
              <a:off x="6652686" y="285030"/>
              <a:ext cx="2245252" cy="191940"/>
            </a:xfrm>
            <a:prstGeom prst="rect">
              <a:avLst/>
            </a:prstGeom>
            <a:blipFill rotWithShape="1">
              <a:blip r:embed="rId2">
                <a:duotone>
                  <a:prstClr val="black"/>
                  <a:srgbClr val="000000">
                    <a:tint val="45000"/>
                    <a:satMod val="400000"/>
                  </a:srgbClr>
                </a:duotone>
                <a:extLst>
                  <a:ext uri="{BEBA8EAE-BF5A-486C-A8C5-ECC9F3942E4B}">
                    <a14:imgProps xmlns:a14="http://schemas.microsoft.com/office/drawing/2010/main">
                      <a14:imgLayer r:embed="rId3">
                        <a14:imgEffect>
                          <a14:artisticGlowEdges/>
                        </a14:imgEffect>
                      </a14:imgLayer>
                    </a14:imgProps>
                  </a:ext>
                </a:extLst>
              </a:blip>
              <a:stretch>
                <a:fillRect/>
              </a:stretch>
            </a:blipFill>
            <a:ln w="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3" name="Rettangolo 12"/>
            <p:cNvSpPr/>
            <p:nvPr userDrawn="1"/>
          </p:nvSpPr>
          <p:spPr>
            <a:xfrm>
              <a:off x="8181156" y="584200"/>
              <a:ext cx="725538" cy="84319"/>
            </a:xfrm>
            <a:prstGeom prst="rect">
              <a:avLst/>
            </a:prstGeom>
            <a:blipFill rotWithShape="1">
              <a:blip r:embed="rId4">
                <a:duotone>
                  <a:prstClr val="black"/>
                  <a:srgbClr val="000000">
                    <a:tint val="45000"/>
                    <a:satMod val="400000"/>
                  </a:srgbClr>
                </a:duotone>
                <a:extLst>
                  <a:ext uri="{BEBA8EAE-BF5A-486C-A8C5-ECC9F3942E4B}">
                    <a14:imgProps xmlns:a14="http://schemas.microsoft.com/office/drawing/2010/main">
                      <a14:imgLayer r:embed="rId5">
                        <a14:imgEffect>
                          <a14:artisticGlowEdges/>
                        </a14:imgEffect>
                      </a14:imgLayer>
                    </a14:imgProps>
                  </a:ext>
                </a:extLst>
              </a:blip>
              <a:stretch>
                <a:fillRect/>
              </a:stretch>
            </a:bli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grpSp>
    </p:spTree>
    <p:extLst>
      <p:ext uri="{BB962C8B-B14F-4D97-AF65-F5344CB8AC3E}">
        <p14:creationId xmlns:p14="http://schemas.microsoft.com/office/powerpoint/2010/main" val="3943182767"/>
      </p:ext>
    </p:extLst>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lvl1pPr>
              <a:defRPr/>
            </a:lvl1pPr>
          </a:lstStyle>
          <a:p>
            <a:pPr>
              <a:defRPr/>
            </a:pPr>
            <a:fld id="{9B7CA0DA-BE39-0B44-8BF7-4DC0751DCE2B}" type="datetimeFigureOut">
              <a:rPr lang="en-US"/>
              <a:pPr>
                <a:defRPr/>
              </a:pPr>
              <a:t>06/04/23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523D32D-4834-0344-B15D-1A2767D4DD0E}" type="slidenum">
              <a:rPr lang="en-US"/>
              <a:pPr>
                <a:defRPr/>
              </a:pPr>
              <a:t>‹n.›</a:t>
            </a:fld>
            <a:endParaRPr lang="en-US" dirty="0"/>
          </a:p>
        </p:txBody>
      </p:sp>
    </p:spTree>
    <p:extLst>
      <p:ext uri="{BB962C8B-B14F-4D97-AF65-F5344CB8AC3E}">
        <p14:creationId xmlns:p14="http://schemas.microsoft.com/office/powerpoint/2010/main" val="588594959"/>
      </p:ext>
    </p:extLst>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it-IT"/>
              <a:t>Fare clic per modificare stile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lvl1pPr>
              <a:defRPr/>
            </a:lvl1pPr>
          </a:lstStyle>
          <a:p>
            <a:pPr>
              <a:defRPr/>
            </a:pPr>
            <a:fld id="{D2C9AFD8-04CD-9941-A42F-9AA5BF60B325}" type="datetimeFigureOut">
              <a:rPr lang="en-US"/>
              <a:pPr>
                <a:defRPr/>
              </a:pPr>
              <a:t>06/04/23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E51FB5E-B849-3646-B487-6686FFD37C3E}" type="slidenum">
              <a:rPr lang="en-US"/>
              <a:pPr>
                <a:defRPr/>
              </a:pPr>
              <a:t>‹n.›</a:t>
            </a:fld>
            <a:endParaRPr lang="en-US" dirty="0"/>
          </a:p>
        </p:txBody>
      </p:sp>
    </p:spTree>
    <p:extLst>
      <p:ext uri="{BB962C8B-B14F-4D97-AF65-F5344CB8AC3E}">
        <p14:creationId xmlns:p14="http://schemas.microsoft.com/office/powerpoint/2010/main" val="4098676266"/>
      </p:ext>
    </p:extLst>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stile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4"/>
          </p:nvPr>
        </p:nvSpPr>
        <p:spPr/>
        <p:txBody>
          <a:bodyPr/>
          <a:lstStyle>
            <a:lvl1pPr>
              <a:defRPr/>
            </a:lvl1pPr>
          </a:lstStyle>
          <a:p>
            <a:pPr>
              <a:defRPr/>
            </a:pPr>
            <a:fld id="{88053DEF-8F99-B848-B90B-41BF757DDCF7}" type="datetimeFigureOut">
              <a:rPr lang="en-US"/>
              <a:pPr>
                <a:defRPr/>
              </a:pPr>
              <a:t>06/04/23</a:t>
            </a:fld>
            <a:endParaRPr lang="en-US" dirty="0"/>
          </a:p>
        </p:txBody>
      </p:sp>
      <p:sp>
        <p:nvSpPr>
          <p:cNvPr id="5" name="Footer Placeholder 4"/>
          <p:cNvSpPr>
            <a:spLocks noGrp="1"/>
          </p:cNvSpPr>
          <p:nvPr>
            <p:ph type="ftr" sz="quarter" idx="15"/>
          </p:nvPr>
        </p:nvSpPr>
        <p:spPr/>
        <p:txBody>
          <a:bodyPr/>
          <a:lstStyle>
            <a:lvl1pPr>
              <a:defRPr/>
            </a:lvl1pPr>
          </a:lstStyle>
          <a:p>
            <a:pPr>
              <a:defRPr/>
            </a:pPr>
            <a:endParaRPr lang="en-US"/>
          </a:p>
        </p:txBody>
      </p:sp>
      <p:sp>
        <p:nvSpPr>
          <p:cNvPr id="6" name="Slide Number Placeholder 5"/>
          <p:cNvSpPr>
            <a:spLocks noGrp="1"/>
          </p:cNvSpPr>
          <p:nvPr>
            <p:ph type="sldNum" sz="quarter" idx="16"/>
          </p:nvPr>
        </p:nvSpPr>
        <p:spPr/>
        <p:txBody>
          <a:bodyPr/>
          <a:lstStyle>
            <a:lvl1pPr>
              <a:defRPr/>
            </a:lvl1pPr>
          </a:lstStyle>
          <a:p>
            <a:pPr>
              <a:defRPr/>
            </a:pPr>
            <a:fld id="{98B1C397-F2CC-6F45-B687-DE2B384463EB}" type="slidenum">
              <a:rPr lang="en-US"/>
              <a:pPr>
                <a:defRPr/>
              </a:pPr>
              <a:t>‹n.›</a:t>
            </a:fld>
            <a:endParaRPr lang="en-US" dirty="0"/>
          </a:p>
        </p:txBody>
      </p:sp>
    </p:spTree>
    <p:extLst>
      <p:ext uri="{BB962C8B-B14F-4D97-AF65-F5344CB8AC3E}">
        <p14:creationId xmlns:p14="http://schemas.microsoft.com/office/powerpoint/2010/main" val="2576116153"/>
      </p:ext>
    </p:extLst>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4"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8"/>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it-IT"/>
              <a:t>Fare clic per modificare stile</a:t>
            </a:r>
            <a:endParaRPr lang="en-US" dirty="0"/>
          </a:p>
        </p:txBody>
      </p:sp>
      <p:sp>
        <p:nvSpPr>
          <p:cNvPr id="3" name="Text Placeholder 2"/>
          <p:cNvSpPr>
            <a:spLocks noGrp="1"/>
          </p:cNvSpPr>
          <p:nvPr>
            <p:ph type="body" idx="1"/>
          </p:nvPr>
        </p:nvSpPr>
        <p:spPr>
          <a:xfrm>
            <a:off x="2022438" y="4607511"/>
            <a:ext cx="5970494" cy="835460"/>
          </a:xfrm>
        </p:spPr>
        <p:txBody>
          <a:bodyPr/>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8" name="Date Placeholder 3"/>
          <p:cNvSpPr>
            <a:spLocks noGrp="1"/>
          </p:cNvSpPr>
          <p:nvPr>
            <p:ph type="dt" sz="half" idx="10"/>
          </p:nvPr>
        </p:nvSpPr>
        <p:spPr/>
        <p:txBody>
          <a:bodyPr/>
          <a:lstStyle>
            <a:lvl1pPr>
              <a:defRPr/>
            </a:lvl1pPr>
          </a:lstStyle>
          <a:p>
            <a:pPr>
              <a:defRPr/>
            </a:pPr>
            <a:fld id="{4F946499-7381-2440-A068-60633D9697E8}" type="datetimeFigureOut">
              <a:rPr lang="en-US"/>
              <a:pPr>
                <a:defRPr/>
              </a:pPr>
              <a:t>06/04/23</a:t>
            </a:fld>
            <a:endParaRPr lang="en-US"/>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pPr>
              <a:defRPr/>
            </a:pPr>
            <a:fld id="{7B6AC8BA-3CB5-7146-9C87-5917296F908C}" type="slidenum">
              <a:rPr lang="en-US"/>
              <a:pPr>
                <a:defRPr/>
              </a:pPr>
              <a:t>‹n.›</a:t>
            </a:fld>
            <a:endParaRPr lang="en-US"/>
          </a:p>
        </p:txBody>
      </p:sp>
      <p:grpSp>
        <p:nvGrpSpPr>
          <p:cNvPr id="11" name="Gruppo 10"/>
          <p:cNvGrpSpPr/>
          <p:nvPr userDrawn="1"/>
        </p:nvGrpSpPr>
        <p:grpSpPr>
          <a:xfrm>
            <a:off x="6652686" y="285030"/>
            <a:ext cx="2254008" cy="383489"/>
            <a:chOff x="6652686" y="285030"/>
            <a:chExt cx="2254008" cy="383489"/>
          </a:xfrm>
        </p:grpSpPr>
        <p:sp>
          <p:nvSpPr>
            <p:cNvPr id="12" name="Rettangolo 11"/>
            <p:cNvSpPr/>
            <p:nvPr userDrawn="1"/>
          </p:nvSpPr>
          <p:spPr>
            <a:xfrm>
              <a:off x="6652686" y="285030"/>
              <a:ext cx="2245252" cy="191940"/>
            </a:xfrm>
            <a:prstGeom prst="rect">
              <a:avLst/>
            </a:prstGeom>
            <a:blipFill rotWithShape="1">
              <a:blip r:embed="rId2">
                <a:duotone>
                  <a:prstClr val="black"/>
                  <a:srgbClr val="000000">
                    <a:tint val="45000"/>
                    <a:satMod val="400000"/>
                  </a:srgbClr>
                </a:duotone>
                <a:extLst>
                  <a:ext uri="{BEBA8EAE-BF5A-486C-A8C5-ECC9F3942E4B}">
                    <a14:imgProps xmlns:a14="http://schemas.microsoft.com/office/drawing/2010/main">
                      <a14:imgLayer r:embed="rId3">
                        <a14:imgEffect>
                          <a14:artisticGlowEdges/>
                        </a14:imgEffect>
                      </a14:imgLayer>
                    </a14:imgProps>
                  </a:ext>
                </a:extLst>
              </a:blip>
              <a:stretch>
                <a:fillRect/>
              </a:stretch>
            </a:blipFill>
            <a:ln w="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3" name="Rettangolo 12"/>
            <p:cNvSpPr/>
            <p:nvPr userDrawn="1"/>
          </p:nvSpPr>
          <p:spPr>
            <a:xfrm>
              <a:off x="8181156" y="584200"/>
              <a:ext cx="725538" cy="84319"/>
            </a:xfrm>
            <a:prstGeom prst="rect">
              <a:avLst/>
            </a:prstGeom>
            <a:blipFill rotWithShape="1">
              <a:blip r:embed="rId4">
                <a:duotone>
                  <a:prstClr val="black"/>
                  <a:srgbClr val="000000">
                    <a:tint val="45000"/>
                    <a:satMod val="400000"/>
                  </a:srgbClr>
                </a:duotone>
                <a:extLst>
                  <a:ext uri="{BEBA8EAE-BF5A-486C-A8C5-ECC9F3942E4B}">
                    <a14:imgProps xmlns:a14="http://schemas.microsoft.com/office/drawing/2010/main">
                      <a14:imgLayer r:embed="rId5">
                        <a14:imgEffect>
                          <a14:artisticGlowEdges/>
                        </a14:imgEffect>
                      </a14:imgLayer>
                    </a14:imgProps>
                  </a:ext>
                </a:extLst>
              </a:blip>
              <a:stretch>
                <a:fillRect/>
              </a:stretch>
            </a:bli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grpSp>
    </p:spTree>
    <p:extLst>
      <p:ext uri="{BB962C8B-B14F-4D97-AF65-F5344CB8AC3E}">
        <p14:creationId xmlns:p14="http://schemas.microsoft.com/office/powerpoint/2010/main" val="440435179"/>
      </p:ext>
    </p:extLst>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stile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Date Placeholder 3"/>
          <p:cNvSpPr>
            <a:spLocks noGrp="1"/>
          </p:cNvSpPr>
          <p:nvPr>
            <p:ph type="dt" sz="half" idx="15"/>
          </p:nvPr>
        </p:nvSpPr>
        <p:spPr/>
        <p:txBody>
          <a:bodyPr/>
          <a:lstStyle>
            <a:lvl1pPr>
              <a:defRPr/>
            </a:lvl1pPr>
          </a:lstStyle>
          <a:p>
            <a:pPr>
              <a:defRPr/>
            </a:pPr>
            <a:fld id="{FD6BF217-21B7-1F4C-BE03-8B75BB0BEB76}" type="datetimeFigureOut">
              <a:rPr lang="en-US"/>
              <a:pPr>
                <a:defRPr/>
              </a:pPr>
              <a:t>06/04/23</a:t>
            </a:fld>
            <a:endParaRPr lang="en-US" dirty="0"/>
          </a:p>
        </p:txBody>
      </p:sp>
      <p:sp>
        <p:nvSpPr>
          <p:cNvPr id="6" name="Footer Placeholder 4"/>
          <p:cNvSpPr>
            <a:spLocks noGrp="1"/>
          </p:cNvSpPr>
          <p:nvPr>
            <p:ph type="ftr" sz="quarter" idx="16"/>
          </p:nvPr>
        </p:nvSpPr>
        <p:spPr/>
        <p:txBody>
          <a:bodyPr/>
          <a:lstStyle>
            <a:lvl1pPr>
              <a:defRPr/>
            </a:lvl1pPr>
          </a:lstStyle>
          <a:p>
            <a:pPr>
              <a:defRPr/>
            </a:pPr>
            <a:endParaRPr lang="en-US"/>
          </a:p>
        </p:txBody>
      </p:sp>
      <p:sp>
        <p:nvSpPr>
          <p:cNvPr id="7" name="Slide Number Placeholder 5"/>
          <p:cNvSpPr>
            <a:spLocks noGrp="1"/>
          </p:cNvSpPr>
          <p:nvPr>
            <p:ph type="sldNum" sz="quarter" idx="17"/>
          </p:nvPr>
        </p:nvSpPr>
        <p:spPr/>
        <p:txBody>
          <a:bodyPr/>
          <a:lstStyle>
            <a:lvl1pPr>
              <a:defRPr/>
            </a:lvl1pPr>
          </a:lstStyle>
          <a:p>
            <a:pPr>
              <a:defRPr/>
            </a:pPr>
            <a:fld id="{04A694E3-717F-C94C-87D3-677E15FB4304}" type="slidenum">
              <a:rPr lang="en-US"/>
              <a:pPr>
                <a:defRPr/>
              </a:pPr>
              <a:t>‹n.›</a:t>
            </a:fld>
            <a:endParaRPr lang="en-US" dirty="0"/>
          </a:p>
        </p:txBody>
      </p:sp>
    </p:spTree>
    <p:extLst>
      <p:ext uri="{BB962C8B-B14F-4D97-AF65-F5344CB8AC3E}">
        <p14:creationId xmlns:p14="http://schemas.microsoft.com/office/powerpoint/2010/main" val="793743722"/>
      </p:ext>
    </p:extLst>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10" name="Title 9"/>
          <p:cNvSpPr>
            <a:spLocks noGrp="1"/>
          </p:cNvSpPr>
          <p:nvPr>
            <p:ph type="title"/>
          </p:nvPr>
        </p:nvSpPr>
        <p:spPr/>
        <p:txBody>
          <a:bodyPr/>
          <a:lstStyle/>
          <a:p>
            <a:r>
              <a:rPr lang="it-IT"/>
              <a:t>Fare clic per modificare stile</a:t>
            </a:r>
            <a:endParaRPr lang="en-US" dirty="0"/>
          </a:p>
        </p:txBody>
      </p:sp>
      <p:sp>
        <p:nvSpPr>
          <p:cNvPr id="7" name="Date Placeholder 3"/>
          <p:cNvSpPr>
            <a:spLocks noGrp="1"/>
          </p:cNvSpPr>
          <p:nvPr>
            <p:ph type="dt" sz="half" idx="10"/>
          </p:nvPr>
        </p:nvSpPr>
        <p:spPr/>
        <p:txBody>
          <a:bodyPr/>
          <a:lstStyle>
            <a:lvl1pPr>
              <a:defRPr/>
            </a:lvl1pPr>
          </a:lstStyle>
          <a:p>
            <a:pPr>
              <a:defRPr/>
            </a:pPr>
            <a:fld id="{DC2150B4-1452-3E45-BC6D-87CB664EF10F}" type="datetimeFigureOut">
              <a:rPr lang="en-US"/>
              <a:pPr>
                <a:defRPr/>
              </a:pPr>
              <a:t>06/04/23</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1D112C1F-F13C-CB4B-85CB-EEFBDADC7C3C}" type="slidenum">
              <a:rPr lang="en-US"/>
              <a:pPr>
                <a:defRPr/>
              </a:pPr>
              <a:t>‹n.›</a:t>
            </a:fld>
            <a:endParaRPr lang="en-US" dirty="0"/>
          </a:p>
        </p:txBody>
      </p:sp>
    </p:spTree>
    <p:extLst>
      <p:ext uri="{BB962C8B-B14F-4D97-AF65-F5344CB8AC3E}">
        <p14:creationId xmlns:p14="http://schemas.microsoft.com/office/powerpoint/2010/main" val="562055125"/>
      </p:ext>
    </p:extLst>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dirty="0"/>
          </a:p>
        </p:txBody>
      </p:sp>
      <p:sp>
        <p:nvSpPr>
          <p:cNvPr id="3" name="Date Placeholder 3"/>
          <p:cNvSpPr>
            <a:spLocks noGrp="1"/>
          </p:cNvSpPr>
          <p:nvPr>
            <p:ph type="dt" sz="half" idx="10"/>
          </p:nvPr>
        </p:nvSpPr>
        <p:spPr/>
        <p:txBody>
          <a:bodyPr/>
          <a:lstStyle>
            <a:lvl1pPr>
              <a:defRPr/>
            </a:lvl1pPr>
          </a:lstStyle>
          <a:p>
            <a:pPr>
              <a:defRPr/>
            </a:pPr>
            <a:fld id="{80DAA469-BCCC-314F-A7E2-D3CFB292621F}" type="datetimeFigureOut">
              <a:rPr lang="en-US"/>
              <a:pPr>
                <a:defRPr/>
              </a:pPr>
              <a:t>06/04/23</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9FF125B1-9EC6-2942-A361-F8D2876EFE76}" type="slidenum">
              <a:rPr lang="en-US"/>
              <a:pPr>
                <a:defRPr/>
              </a:pPr>
              <a:t>‹n.›</a:t>
            </a:fld>
            <a:endParaRPr lang="en-US" dirty="0"/>
          </a:p>
        </p:txBody>
      </p:sp>
    </p:spTree>
    <p:extLst>
      <p:ext uri="{BB962C8B-B14F-4D97-AF65-F5344CB8AC3E}">
        <p14:creationId xmlns:p14="http://schemas.microsoft.com/office/powerpoint/2010/main" val="159666138"/>
      </p:ext>
    </p:extLst>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5AECD84-12AC-134F-8C90-5DA8EE3CEAF4}" type="datetimeFigureOut">
              <a:rPr lang="en-US"/>
              <a:pPr>
                <a:defRPr/>
              </a:pPr>
              <a:t>06/04/23</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E894F04-1E74-5347-8175-1516AE63B2AD}" type="slidenum">
              <a:rPr lang="en-US"/>
              <a:pPr>
                <a:defRPr/>
              </a:pPr>
              <a:t>‹n.›</a:t>
            </a:fld>
            <a:endParaRPr lang="en-US" dirty="0"/>
          </a:p>
        </p:txBody>
      </p:sp>
    </p:spTree>
    <p:extLst>
      <p:ext uri="{BB962C8B-B14F-4D97-AF65-F5344CB8AC3E}">
        <p14:creationId xmlns:p14="http://schemas.microsoft.com/office/powerpoint/2010/main" val="217622749"/>
      </p:ext>
    </p:extLst>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lstStyle>
            <a:lvl1pPr marL="228600" indent="-228600" algn="l">
              <a:defRPr sz="2800" b="1">
                <a:effectLst/>
              </a:defRPr>
            </a:lvl1pPr>
          </a:lstStyle>
          <a:p>
            <a:r>
              <a:rPr lang="it-IT"/>
              <a:t>Fare clic per modificare stile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3"/>
          <p:cNvSpPr>
            <a:spLocks noGrp="1"/>
          </p:cNvSpPr>
          <p:nvPr>
            <p:ph type="dt" sz="half" idx="10"/>
          </p:nvPr>
        </p:nvSpPr>
        <p:spPr/>
        <p:txBody>
          <a:bodyPr/>
          <a:lstStyle>
            <a:lvl1pPr>
              <a:defRPr/>
            </a:lvl1pPr>
          </a:lstStyle>
          <a:p>
            <a:pPr>
              <a:defRPr/>
            </a:pPr>
            <a:fld id="{BBCFFBF8-9179-F448-93C6-778E4288CBDD}" type="datetimeFigureOut">
              <a:rPr lang="en-US"/>
              <a:pPr>
                <a:defRPr/>
              </a:pPr>
              <a:t>06/04/23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0436410-CFD5-7B4B-909D-845F67B059F4}" type="slidenum">
              <a:rPr lang="en-US"/>
              <a:pPr>
                <a:defRPr/>
              </a:pPr>
              <a:t>‹n.›</a:t>
            </a:fld>
            <a:endParaRPr lang="en-US" dirty="0"/>
          </a:p>
        </p:txBody>
      </p:sp>
    </p:spTree>
    <p:extLst>
      <p:ext uri="{BB962C8B-B14F-4D97-AF65-F5344CB8AC3E}">
        <p14:creationId xmlns:p14="http://schemas.microsoft.com/office/powerpoint/2010/main" val="3239412198"/>
      </p:ext>
    </p:extLst>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5"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9"/>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rtlCol="0">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it-IT" noProof="0"/>
              <a:t>Trascinare l'immagine su un segnaposto o fare clic sull'icona per aggiungerla</a:t>
            </a:r>
            <a:endParaRPr lang="en-US" noProof="0"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2" name="Title 1"/>
          <p:cNvSpPr>
            <a:spLocks noGrp="1"/>
          </p:cNvSpPr>
          <p:nvPr>
            <p:ph type="title"/>
          </p:nvPr>
        </p:nvSpPr>
        <p:spPr>
          <a:xfrm>
            <a:off x="727268" y="4464421"/>
            <a:ext cx="6383538" cy="1143000"/>
          </a:xfrm>
        </p:spPr>
        <p:txBody>
          <a:bodyPr anchor="b"/>
          <a:lstStyle>
            <a:lvl1pPr algn="l">
              <a:defRPr sz="4600" b="1"/>
            </a:lvl1pPr>
          </a:lstStyle>
          <a:p>
            <a:r>
              <a:rPr lang="it-IT"/>
              <a:t>Fare clic per modificare stile</a:t>
            </a:r>
            <a:endParaRPr lang="en-US" dirty="0"/>
          </a:p>
        </p:txBody>
      </p:sp>
      <p:sp>
        <p:nvSpPr>
          <p:cNvPr id="9" name="Date Placeholder 4"/>
          <p:cNvSpPr>
            <a:spLocks noGrp="1"/>
          </p:cNvSpPr>
          <p:nvPr>
            <p:ph type="dt" sz="half" idx="10"/>
          </p:nvPr>
        </p:nvSpPr>
        <p:spPr/>
        <p:txBody>
          <a:bodyPr/>
          <a:lstStyle>
            <a:lvl1pPr>
              <a:defRPr/>
            </a:lvl1pPr>
          </a:lstStyle>
          <a:p>
            <a:pPr>
              <a:defRPr/>
            </a:pPr>
            <a:fld id="{088FAC5F-060C-974D-8E5E-CC81EFCABD2E}" type="datetimeFigureOut">
              <a:rPr lang="en-US"/>
              <a:pPr>
                <a:defRPr/>
              </a:pPr>
              <a:t>06/04/23</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p:txBody>
          <a:bodyPr/>
          <a:lstStyle>
            <a:lvl1pPr>
              <a:defRPr/>
            </a:lvl1pPr>
          </a:lstStyle>
          <a:p>
            <a:pPr>
              <a:defRPr/>
            </a:pPr>
            <a:fld id="{4CD0AD43-EAE4-DA45-8BBD-EC2C3D7C2FE0}" type="slidenum">
              <a:rPr lang="en-US"/>
              <a:pPr>
                <a:defRPr/>
              </a:pPr>
              <a:t>‹n.›</a:t>
            </a:fld>
            <a:endParaRPr lang="en-US"/>
          </a:p>
        </p:txBody>
      </p:sp>
    </p:spTree>
    <p:extLst>
      <p:ext uri="{BB962C8B-B14F-4D97-AF65-F5344CB8AC3E}">
        <p14:creationId xmlns:p14="http://schemas.microsoft.com/office/powerpoint/2010/main" val="926461258"/>
      </p:ext>
    </p:extLst>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4" Type="http://schemas.microsoft.com/office/2007/relationships/hdphoto" Target="../media/hdphoto1.wdp"/><Relationship Id="rId15" Type="http://schemas.openxmlformats.org/officeDocument/2006/relationships/image" Target="../media/image2.png"/><Relationship Id="rId16" Type="http://schemas.microsoft.com/office/2007/relationships/hdphoto" Target="../media/hdphoto2.wdp"/><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Rectangle 8"/>
          <p:cNvSpPr/>
          <p:nvPr/>
        </p:nvSpPr>
        <p:spPr>
          <a:xfrm>
            <a:off x="0" y="3768725"/>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Placeholder 1"/>
          <p:cNvSpPr>
            <a:spLocks noGrp="1"/>
          </p:cNvSpPr>
          <p:nvPr>
            <p:ph type="title"/>
          </p:nvPr>
        </p:nvSpPr>
        <p:spPr>
          <a:xfrm>
            <a:off x="1793875" y="4371975"/>
            <a:ext cx="6511925" cy="1143000"/>
          </a:xfrm>
          <a:prstGeom prst="rect">
            <a:avLst/>
          </a:prstGeom>
          <a:effectLst/>
        </p:spPr>
        <p:txBody>
          <a:bodyPr vert="horz" lIns="91440" tIns="45720" rIns="91440" bIns="45720" rtlCol="0" anchor="t" anchorCtr="0">
            <a:noAutofit/>
          </a:bodyPr>
          <a:lstStyle/>
          <a:p>
            <a:r>
              <a:rPr lang="it-IT"/>
              <a:t>Fare clic per modificare stile</a:t>
            </a:r>
            <a:endParaRPr lang="en-US" dirty="0"/>
          </a:p>
        </p:txBody>
      </p:sp>
      <p:sp>
        <p:nvSpPr>
          <p:cNvPr id="1037" name="Text Placeholder 2"/>
          <p:cNvSpPr>
            <a:spLocks noGrp="1"/>
          </p:cNvSpPr>
          <p:nvPr>
            <p:ph type="body" idx="1"/>
          </p:nvPr>
        </p:nvSpPr>
        <p:spPr bwMode="auto">
          <a:xfrm>
            <a:off x="1143000" y="731838"/>
            <a:ext cx="6400800" cy="347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fontAlgn="auto">
              <a:spcBef>
                <a:spcPts val="0"/>
              </a:spcBef>
              <a:spcAft>
                <a:spcPts val="0"/>
              </a:spcAft>
              <a:defRPr sz="1100" b="1" smtClean="0">
                <a:solidFill>
                  <a:schemeClr val="tx1">
                    <a:lumMod val="50000"/>
                    <a:lumOff val="50000"/>
                  </a:schemeClr>
                </a:solidFill>
                <a:latin typeface="+mn-lt"/>
                <a:ea typeface="+mn-ea"/>
                <a:cs typeface="+mn-cs"/>
              </a:defRPr>
            </a:lvl1pPr>
          </a:lstStyle>
          <a:p>
            <a:pPr>
              <a:defRPr/>
            </a:pPr>
            <a:fld id="{C057F82F-57F3-5443-9958-1AC0E7B4FAD1}" type="datetimeFigureOut">
              <a:rPr lang="en-US"/>
              <a:pPr>
                <a:defRPr/>
              </a:pPr>
              <a:t>06/04/23</a:t>
            </a:fld>
            <a:endParaRPr lang="en-US" dirty="0"/>
          </a:p>
        </p:txBody>
      </p:sp>
      <p:sp>
        <p:nvSpPr>
          <p:cNvPr id="5" name="Footer Placeholder 4"/>
          <p:cNvSpPr>
            <a:spLocks noGrp="1"/>
          </p:cNvSpPr>
          <p:nvPr>
            <p:ph type="ftr" sz="quarter" idx="3"/>
          </p:nvPr>
        </p:nvSpPr>
        <p:spPr>
          <a:xfrm>
            <a:off x="457200" y="6172200"/>
            <a:ext cx="3352800" cy="365125"/>
          </a:xfrm>
          <a:prstGeom prst="rect">
            <a:avLst/>
          </a:prstGeom>
        </p:spPr>
        <p:txBody>
          <a:bodyPr vert="horz" lIns="91440" tIns="45720" rIns="91440" bIns="45720" rtlCol="0" anchor="ctr"/>
          <a:lstStyle>
            <a:lvl1pPr algn="l" fontAlgn="auto">
              <a:spcBef>
                <a:spcPts val="0"/>
              </a:spcBef>
              <a:spcAft>
                <a:spcPts val="0"/>
              </a:spcAft>
              <a:defRPr sz="1100" b="1" dirty="0">
                <a:solidFill>
                  <a:schemeClr val="tx1">
                    <a:lumMod val="50000"/>
                    <a:lumOff val="50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fontAlgn="auto">
              <a:spcBef>
                <a:spcPts val="0"/>
              </a:spcBef>
              <a:spcAft>
                <a:spcPts val="0"/>
              </a:spcAft>
              <a:defRPr sz="1200" b="1" smtClean="0">
                <a:solidFill>
                  <a:schemeClr val="tx1">
                    <a:lumMod val="50000"/>
                    <a:lumOff val="50000"/>
                  </a:schemeClr>
                </a:solidFill>
                <a:latin typeface="+mn-lt"/>
                <a:ea typeface="+mn-ea"/>
                <a:cs typeface="+mn-cs"/>
              </a:defRPr>
            </a:lvl1pPr>
          </a:lstStyle>
          <a:p>
            <a:pPr>
              <a:defRPr/>
            </a:pPr>
            <a:fld id="{37B5F5B9-B7AB-B64D-8615-9C101F7EAA79}" type="slidenum">
              <a:rPr lang="en-US"/>
              <a:pPr>
                <a:defRPr/>
              </a:pPr>
              <a:t>‹n.›</a:t>
            </a:fld>
            <a:endParaRPr lang="en-US" dirty="0"/>
          </a:p>
        </p:txBody>
      </p:sp>
      <p:grpSp>
        <p:nvGrpSpPr>
          <p:cNvPr id="11" name="Gruppo 10"/>
          <p:cNvGrpSpPr/>
          <p:nvPr userDrawn="1"/>
        </p:nvGrpSpPr>
        <p:grpSpPr>
          <a:xfrm>
            <a:off x="6652686" y="285030"/>
            <a:ext cx="2254008" cy="383489"/>
            <a:chOff x="6652686" y="285030"/>
            <a:chExt cx="2254008" cy="383489"/>
          </a:xfrm>
        </p:grpSpPr>
        <p:sp>
          <p:nvSpPr>
            <p:cNvPr id="12" name="Rettangolo 11"/>
            <p:cNvSpPr/>
            <p:nvPr userDrawn="1"/>
          </p:nvSpPr>
          <p:spPr>
            <a:xfrm>
              <a:off x="6652686" y="285030"/>
              <a:ext cx="2245252" cy="191940"/>
            </a:xfrm>
            <a:prstGeom prst="rect">
              <a:avLst/>
            </a:prstGeom>
            <a:blipFill rotWithShape="1">
              <a:blip r:embed="rId13">
                <a:duotone>
                  <a:prstClr val="black"/>
                  <a:srgbClr val="000000">
                    <a:tint val="45000"/>
                    <a:satMod val="400000"/>
                  </a:srgbClr>
                </a:duotone>
                <a:extLst>
                  <a:ext uri="{BEBA8EAE-BF5A-486C-A8C5-ECC9F3942E4B}">
                    <a14:imgProps xmlns:a14="http://schemas.microsoft.com/office/drawing/2010/main">
                      <a14:imgLayer r:embed="rId14">
                        <a14:imgEffect>
                          <a14:artisticGlowEdges/>
                        </a14:imgEffect>
                      </a14:imgLayer>
                    </a14:imgProps>
                  </a:ext>
                </a:extLst>
              </a:blip>
              <a:stretch>
                <a:fillRect/>
              </a:stretch>
            </a:blipFill>
            <a:ln w="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3" name="Rettangolo 12"/>
            <p:cNvSpPr/>
            <p:nvPr userDrawn="1"/>
          </p:nvSpPr>
          <p:spPr>
            <a:xfrm>
              <a:off x="8181156" y="584200"/>
              <a:ext cx="725538" cy="84319"/>
            </a:xfrm>
            <a:prstGeom prst="rect">
              <a:avLst/>
            </a:prstGeom>
            <a:blipFill rotWithShape="1">
              <a:blip r:embed="rId15">
                <a:duotone>
                  <a:prstClr val="black"/>
                  <a:srgbClr val="000000">
                    <a:tint val="45000"/>
                    <a:satMod val="400000"/>
                  </a:srgbClr>
                </a:duotone>
                <a:extLst>
                  <a:ext uri="{BEBA8EAE-BF5A-486C-A8C5-ECC9F3942E4B}">
                    <a14:imgProps xmlns:a14="http://schemas.microsoft.com/office/drawing/2010/main">
                      <a14:imgLayer r:embed="rId16">
                        <a14:imgEffect>
                          <a14:artisticGlowEdges/>
                        </a14:imgEffect>
                      </a14:imgLayer>
                    </a14:imgProps>
                  </a:ext>
                </a:extLst>
              </a:blip>
              <a:stretch>
                <a:fillRect/>
              </a:stretch>
            </a:bli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grpSp>
    </p:spTree>
  </p:cSld>
  <p:clrMap bg1="lt1" tx1="dk1" bg2="lt2" tx2="dk2" accent1="accent1" accent2="accent2" accent3="accent3" accent4="accent4" accent5="accent5" accent6="accent6" hlink="hlink" folHlink="folHlink"/>
  <p:sldLayoutIdLst>
    <p:sldLayoutId id="2147483983" r:id="rId1"/>
    <p:sldLayoutId id="2147483975" r:id="rId2"/>
    <p:sldLayoutId id="2147483984" r:id="rId3"/>
    <p:sldLayoutId id="2147483976" r:id="rId4"/>
    <p:sldLayoutId id="2147483977" r:id="rId5"/>
    <p:sldLayoutId id="2147483978" r:id="rId6"/>
    <p:sldLayoutId id="2147483979" r:id="rId7"/>
    <p:sldLayoutId id="2147483980" r:id="rId8"/>
    <p:sldLayoutId id="2147483985" r:id="rId9"/>
    <p:sldLayoutId id="2147483981" r:id="rId10"/>
    <p:sldLayoutId id="2147483982" r:id="rId11"/>
  </p:sldLayoutIdLst>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txStyles>
    <p:titleStyle>
      <a:lvl1pPr marL="319088" indent="-319088" algn="r" rtl="0" fontAlgn="base">
        <a:spcBef>
          <a:spcPct val="0"/>
        </a:spcBef>
        <a:spcAft>
          <a:spcPct val="0"/>
        </a:spcAft>
        <a:buClr>
          <a:srgbClr val="C3260C"/>
        </a:buClr>
        <a:buSzPct val="128000"/>
        <a:buFont typeface="Georgia" charset="0"/>
        <a:buChar char="*"/>
        <a:defRPr sz="4600" b="1"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Geneva" charset="0"/>
          <a:cs typeface="Geneva" charset="0"/>
        </a:defRPr>
      </a:lvl1pPr>
      <a:lvl2pPr marL="319088" indent="-319088" algn="r" rtl="0" fontAlgn="base">
        <a:spcBef>
          <a:spcPct val="0"/>
        </a:spcBef>
        <a:spcAft>
          <a:spcPct val="0"/>
        </a:spcAft>
        <a:buClr>
          <a:srgbClr val="C3260C"/>
        </a:buClr>
        <a:buSzPct val="128000"/>
        <a:buFont typeface="Georgia" charset="0"/>
        <a:buChar char="*"/>
        <a:defRPr sz="4600" b="1">
          <a:solidFill>
            <a:schemeClr val="tx1"/>
          </a:solidFill>
          <a:latin typeface="Trebuchet MS" charset="0"/>
          <a:ea typeface="Geneva" charset="0"/>
          <a:cs typeface="Geneva" charset="0"/>
        </a:defRPr>
      </a:lvl2pPr>
      <a:lvl3pPr marL="319088" indent="-319088" algn="r" rtl="0" fontAlgn="base">
        <a:spcBef>
          <a:spcPct val="0"/>
        </a:spcBef>
        <a:spcAft>
          <a:spcPct val="0"/>
        </a:spcAft>
        <a:buClr>
          <a:srgbClr val="C3260C"/>
        </a:buClr>
        <a:buSzPct val="128000"/>
        <a:buFont typeface="Georgia" charset="0"/>
        <a:buChar char="*"/>
        <a:defRPr sz="4600" b="1">
          <a:solidFill>
            <a:schemeClr val="tx1"/>
          </a:solidFill>
          <a:latin typeface="Trebuchet MS" charset="0"/>
          <a:ea typeface="Geneva" charset="0"/>
          <a:cs typeface="Geneva" charset="0"/>
        </a:defRPr>
      </a:lvl3pPr>
      <a:lvl4pPr marL="319088" indent="-319088" algn="r" rtl="0" fontAlgn="base">
        <a:spcBef>
          <a:spcPct val="0"/>
        </a:spcBef>
        <a:spcAft>
          <a:spcPct val="0"/>
        </a:spcAft>
        <a:buClr>
          <a:srgbClr val="C3260C"/>
        </a:buClr>
        <a:buSzPct val="128000"/>
        <a:buFont typeface="Georgia" charset="0"/>
        <a:buChar char="*"/>
        <a:defRPr sz="4600" b="1">
          <a:solidFill>
            <a:schemeClr val="tx1"/>
          </a:solidFill>
          <a:latin typeface="Trebuchet MS" charset="0"/>
          <a:ea typeface="Geneva" charset="0"/>
          <a:cs typeface="Geneva" charset="0"/>
        </a:defRPr>
      </a:lvl4pPr>
      <a:lvl5pPr marL="319088" indent="-319088" algn="r" rtl="0" fontAlgn="base">
        <a:spcBef>
          <a:spcPct val="0"/>
        </a:spcBef>
        <a:spcAft>
          <a:spcPct val="0"/>
        </a:spcAft>
        <a:buClr>
          <a:srgbClr val="C3260C"/>
        </a:buClr>
        <a:buSzPct val="128000"/>
        <a:buFont typeface="Georgia" charset="0"/>
        <a:buChar char="*"/>
        <a:defRPr sz="4600" b="1">
          <a:solidFill>
            <a:schemeClr val="tx1"/>
          </a:solidFill>
          <a:latin typeface="Trebuchet MS" charset="0"/>
          <a:ea typeface="Geneva" charset="0"/>
          <a:cs typeface="Geneva"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563" algn="l" rtl="0" fontAlgn="base">
        <a:spcBef>
          <a:spcPct val="20000"/>
        </a:spcBef>
        <a:spcAft>
          <a:spcPts val="300"/>
        </a:spcAft>
        <a:buClr>
          <a:srgbClr val="C3260C"/>
        </a:buClr>
        <a:buSzPct val="130000"/>
        <a:buFont typeface="Georgia" charset="0"/>
        <a:buChar char="*"/>
        <a:defRPr sz="2200" kern="1200">
          <a:solidFill>
            <a:srgbClr val="404040"/>
          </a:solidFill>
          <a:latin typeface="+mn-lt"/>
          <a:ea typeface="Geneva" charset="0"/>
          <a:cs typeface="Geneva" charset="0"/>
        </a:defRPr>
      </a:lvl1pPr>
      <a:lvl2pPr marL="547688" indent="-182563" algn="l" rtl="0" fontAlgn="base">
        <a:spcBef>
          <a:spcPct val="20000"/>
        </a:spcBef>
        <a:spcAft>
          <a:spcPts val="300"/>
        </a:spcAft>
        <a:buClr>
          <a:srgbClr val="C3260C"/>
        </a:buClr>
        <a:buSzPct val="130000"/>
        <a:buFont typeface="Georgia" charset="0"/>
        <a:buChar char="*"/>
        <a:defRPr sz="2000" kern="1200">
          <a:solidFill>
            <a:srgbClr val="404040"/>
          </a:solidFill>
          <a:latin typeface="+mn-lt"/>
          <a:ea typeface="Geneva" charset="0"/>
          <a:cs typeface="+mn-cs"/>
        </a:defRPr>
      </a:lvl2pPr>
      <a:lvl3pPr marL="822325" indent="-182563" algn="l" rtl="0" fontAlgn="base">
        <a:spcBef>
          <a:spcPct val="20000"/>
        </a:spcBef>
        <a:spcAft>
          <a:spcPts val="300"/>
        </a:spcAft>
        <a:buClr>
          <a:srgbClr val="C3260C"/>
        </a:buClr>
        <a:buSzPct val="130000"/>
        <a:buFont typeface="Georgia" charset="0"/>
        <a:buChar char="*"/>
        <a:defRPr kern="1200">
          <a:solidFill>
            <a:srgbClr val="404040"/>
          </a:solidFill>
          <a:latin typeface="+mn-lt"/>
          <a:ea typeface="Geneva" charset="0"/>
          <a:cs typeface="+mn-cs"/>
        </a:defRPr>
      </a:lvl3pPr>
      <a:lvl4pPr marL="1096963" indent="-182563" algn="l" rtl="0" fontAlgn="base">
        <a:spcBef>
          <a:spcPct val="20000"/>
        </a:spcBef>
        <a:spcAft>
          <a:spcPts val="300"/>
        </a:spcAft>
        <a:buClr>
          <a:srgbClr val="C3260C"/>
        </a:buClr>
        <a:buSzPct val="130000"/>
        <a:buFont typeface="Georgia" charset="0"/>
        <a:buChar char="*"/>
        <a:defRPr sz="1600" kern="1200">
          <a:solidFill>
            <a:srgbClr val="404040"/>
          </a:solidFill>
          <a:latin typeface="+mn-lt"/>
          <a:ea typeface="Geneva" charset="0"/>
          <a:cs typeface="+mn-cs"/>
        </a:defRPr>
      </a:lvl4pPr>
      <a:lvl5pPr marL="1389063" indent="-182563" algn="l" rtl="0" fontAlgn="base">
        <a:spcBef>
          <a:spcPct val="20000"/>
        </a:spcBef>
        <a:spcAft>
          <a:spcPts val="300"/>
        </a:spcAft>
        <a:buClr>
          <a:srgbClr val="C3260C"/>
        </a:buClr>
        <a:buSzPct val="130000"/>
        <a:buFont typeface="Georgia" charset="0"/>
        <a:buChar char="*"/>
        <a:defRPr sz="1400" kern="1200">
          <a:solidFill>
            <a:srgbClr val="404040"/>
          </a:solidFill>
          <a:latin typeface="+mn-lt"/>
          <a:ea typeface="Geneva" charset="0"/>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txBox="1">
            <a:spLocks/>
          </p:cNvSpPr>
          <p:nvPr/>
        </p:nvSpPr>
        <p:spPr>
          <a:xfrm>
            <a:off x="82193" y="665835"/>
            <a:ext cx="8971123" cy="4019222"/>
          </a:xfrm>
          <a:prstGeom prst="rect">
            <a:avLst/>
          </a:prstGeom>
          <a:effectLst/>
        </p:spPr>
        <p:txBody>
          <a:bodyPr/>
          <a:lstStyle>
            <a:lvl1pPr marL="640080" indent="-457200" algn="l" defTabSz="914400" rtl="0" eaLnBrk="1" latinLnBrk="0" hangingPunct="1">
              <a:spcBef>
                <a:spcPct val="0"/>
              </a:spcBef>
              <a:buClr>
                <a:schemeClr val="accent6">
                  <a:lumMod val="75000"/>
                </a:schemeClr>
              </a:buClr>
              <a:buSzPct val="128000"/>
              <a:buFont typeface="Georgia" pitchFamily="18" charset="0"/>
              <a:buChar char="*"/>
              <a:defRPr sz="54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82880" indent="0" algn="ctr" fontAlgn="auto">
              <a:spcAft>
                <a:spcPts val="0"/>
              </a:spcAft>
              <a:buFont typeface="Georgia" pitchFamily="18" charset="0"/>
              <a:buNone/>
              <a:defRPr/>
            </a:pPr>
            <a:r>
              <a:rPr lang="it-IT" sz="7200" dirty="0">
                <a:solidFill>
                  <a:srgbClr val="F9C31B"/>
                </a:solidFill>
                <a:latin typeface="Arial" charset="0"/>
                <a:cs typeface="Arial" charset="0"/>
              </a:rPr>
              <a:t>SAMUEL TAYLOR COLERIDGE</a:t>
            </a:r>
          </a:p>
          <a:p>
            <a:pPr marL="182880" indent="0" algn="ctr" fontAlgn="auto">
              <a:spcAft>
                <a:spcPts val="0"/>
              </a:spcAft>
              <a:buFont typeface="Georgia" pitchFamily="18" charset="0"/>
              <a:buNone/>
              <a:defRPr/>
            </a:pPr>
            <a:r>
              <a:rPr lang="it-IT" sz="7200" i="1" dirty="0">
                <a:solidFill>
                  <a:srgbClr val="F9C31B"/>
                </a:solidFill>
                <a:latin typeface="Arial" charset="0"/>
                <a:cs typeface="Arial" charset="0"/>
              </a:rPr>
              <a:t>THE RIME OF </a:t>
            </a:r>
            <a:endParaRPr lang="it-IT" sz="7200" i="1" dirty="0" smtClean="0">
              <a:solidFill>
                <a:srgbClr val="F9C31B"/>
              </a:solidFill>
              <a:latin typeface="Arial" charset="0"/>
              <a:cs typeface="Arial" charset="0"/>
            </a:endParaRPr>
          </a:p>
          <a:p>
            <a:pPr marL="182880" indent="0" algn="ctr" fontAlgn="auto">
              <a:spcAft>
                <a:spcPts val="0"/>
              </a:spcAft>
              <a:buFont typeface="Georgia" pitchFamily="18" charset="0"/>
              <a:buNone/>
              <a:defRPr/>
            </a:pPr>
            <a:r>
              <a:rPr lang="it-IT" sz="7200" i="1" dirty="0" smtClean="0">
                <a:solidFill>
                  <a:srgbClr val="F9C31B"/>
                </a:solidFill>
                <a:latin typeface="Arial" charset="0"/>
                <a:cs typeface="Arial" charset="0"/>
              </a:rPr>
              <a:t>THE ANCIENT</a:t>
            </a:r>
          </a:p>
          <a:p>
            <a:pPr marL="182880" indent="0" algn="ctr" fontAlgn="auto">
              <a:spcAft>
                <a:spcPts val="0"/>
              </a:spcAft>
              <a:buFont typeface="Georgia" pitchFamily="18" charset="0"/>
              <a:buNone/>
              <a:defRPr/>
            </a:pPr>
            <a:r>
              <a:rPr lang="it-IT" sz="7200" i="1" dirty="0" smtClean="0">
                <a:solidFill>
                  <a:srgbClr val="F9C31B"/>
                </a:solidFill>
                <a:latin typeface="Arial" charset="0"/>
                <a:cs typeface="Arial" charset="0"/>
              </a:rPr>
              <a:t> </a:t>
            </a:r>
            <a:r>
              <a:rPr lang="it-IT" sz="7200" i="1" dirty="0">
                <a:solidFill>
                  <a:srgbClr val="F9C31B"/>
                </a:solidFill>
                <a:latin typeface="Arial" charset="0"/>
                <a:cs typeface="Arial" charset="0"/>
              </a:rPr>
              <a:t>MARINER</a:t>
            </a:r>
          </a:p>
          <a:p>
            <a:pPr marL="182880" indent="0" algn="ctr" fontAlgn="auto">
              <a:spcAft>
                <a:spcPts val="0"/>
              </a:spcAft>
              <a:buFont typeface="Georgia" pitchFamily="18" charset="0"/>
              <a:buNone/>
              <a:defRPr/>
            </a:pPr>
            <a:endParaRPr lang="it-IT" sz="8000" i="1" dirty="0">
              <a:solidFill>
                <a:srgbClr val="F9C31B"/>
              </a:solidFill>
              <a:latin typeface="Arial" charset="0"/>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olo 1"/>
          <p:cNvSpPr txBox="1">
            <a:spLocks/>
          </p:cNvSpPr>
          <p:nvPr/>
        </p:nvSpPr>
        <p:spPr bwMode="auto">
          <a:xfrm>
            <a:off x="501650" y="2740025"/>
            <a:ext cx="8140700" cy="137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82563">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pPr algn="ctr">
              <a:buClr>
                <a:srgbClr val="C3260C"/>
              </a:buClr>
              <a:buSzPct val="128000"/>
              <a:buFont typeface="Georgia" charset="0"/>
              <a:buNone/>
            </a:pPr>
            <a:r>
              <a:rPr lang="it-IT" sz="7200" b="1">
                <a:solidFill>
                  <a:srgbClr val="F9C31B"/>
                </a:solidFill>
                <a:latin typeface="Arial" charset="0"/>
                <a:cs typeface="Arial" charset="0"/>
              </a:rPr>
              <a:t>MEANING</a:t>
            </a:r>
            <a:endParaRPr lang="it-IT" sz="3600" b="1">
              <a:solidFill>
                <a:srgbClr val="F9C31B"/>
              </a:solidFill>
              <a:latin typeface="Arial" charset="0"/>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egnaposto contenuto 2"/>
          <p:cNvSpPr>
            <a:spLocks noGrp="1"/>
          </p:cNvSpPr>
          <p:nvPr>
            <p:ph sz="quarter" idx="13"/>
          </p:nvPr>
        </p:nvSpPr>
        <p:spPr>
          <a:xfrm>
            <a:off x="620713" y="136525"/>
            <a:ext cx="7902575" cy="1019175"/>
          </a:xfrm>
        </p:spPr>
        <p:txBody>
          <a:bodyPr/>
          <a:lstStyle/>
          <a:p>
            <a:pPr marL="44450" indent="0" algn="ctr">
              <a:buFont typeface="Georgia" charset="0"/>
              <a:buNone/>
            </a:pPr>
            <a:r>
              <a:rPr lang="it-IT" sz="4800" dirty="0">
                <a:solidFill>
                  <a:srgbClr val="000090"/>
                </a:solidFill>
                <a:latin typeface="Arial" charset="0"/>
                <a:cs typeface="Arial" charset="0"/>
              </a:rPr>
              <a:t>MEANING</a:t>
            </a:r>
          </a:p>
        </p:txBody>
      </p:sp>
      <p:sp>
        <p:nvSpPr>
          <p:cNvPr id="15363" name="CasellaDiTesto 11"/>
          <p:cNvSpPr txBox="1">
            <a:spLocks noChangeArrowheads="1"/>
          </p:cNvSpPr>
          <p:nvPr/>
        </p:nvSpPr>
        <p:spPr bwMode="auto">
          <a:xfrm>
            <a:off x="327025" y="1193800"/>
            <a:ext cx="81962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r>
              <a:rPr lang="en-GB" sz="2000">
                <a:latin typeface="Arial" charset="0"/>
                <a:cs typeface="Arial" charset="0"/>
              </a:rPr>
              <a:t>Coleridge combines reality and the supernatural through an alternation of real and unreal elements:</a:t>
            </a:r>
            <a:endParaRPr lang="it-IT" sz="2000">
              <a:latin typeface="Arial" charset="0"/>
              <a:cs typeface="Arial" charset="0"/>
            </a:endParaRPr>
          </a:p>
        </p:txBody>
      </p:sp>
      <p:sp>
        <p:nvSpPr>
          <p:cNvPr id="2" name="Rettangolo 1"/>
          <p:cNvSpPr>
            <a:spLocks noChangeArrowheads="1"/>
          </p:cNvSpPr>
          <p:nvPr/>
        </p:nvSpPr>
        <p:spPr bwMode="auto">
          <a:xfrm>
            <a:off x="2268538" y="2336800"/>
            <a:ext cx="2517775" cy="156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it-IT" sz="1600">
                <a:latin typeface="Arial" charset="0"/>
                <a:cs typeface="Arial" charset="0"/>
              </a:rPr>
              <a:t>THE REAL:</a:t>
            </a:r>
          </a:p>
          <a:p>
            <a:r>
              <a:rPr lang="it-IT" sz="1600">
                <a:latin typeface="Arial" charset="0"/>
                <a:cs typeface="Arial" charset="0"/>
              </a:rPr>
              <a:t>• visual realism</a:t>
            </a:r>
          </a:p>
          <a:p>
            <a:r>
              <a:rPr lang="it-IT" sz="1600">
                <a:latin typeface="Arial" charset="0"/>
                <a:cs typeface="Arial" charset="0"/>
              </a:rPr>
              <a:t>• the hill</a:t>
            </a:r>
          </a:p>
          <a:p>
            <a:r>
              <a:rPr lang="it-IT" sz="1600">
                <a:latin typeface="Arial" charset="0"/>
                <a:cs typeface="Arial" charset="0"/>
              </a:rPr>
              <a:t>• the lighthouse</a:t>
            </a:r>
          </a:p>
          <a:p>
            <a:r>
              <a:rPr lang="it-IT" sz="1600">
                <a:latin typeface="Arial" charset="0"/>
                <a:cs typeface="Arial" charset="0"/>
              </a:rPr>
              <a:t>• the church</a:t>
            </a:r>
          </a:p>
          <a:p>
            <a:r>
              <a:rPr lang="it-IT" sz="1600">
                <a:latin typeface="Arial" charset="0"/>
                <a:cs typeface="Arial" charset="0"/>
              </a:rPr>
              <a:t>• the sun</a:t>
            </a:r>
          </a:p>
        </p:txBody>
      </p:sp>
      <p:sp>
        <p:nvSpPr>
          <p:cNvPr id="7" name="Rettangolo 6"/>
          <p:cNvSpPr>
            <a:spLocks noChangeArrowheads="1"/>
          </p:cNvSpPr>
          <p:nvPr/>
        </p:nvSpPr>
        <p:spPr bwMode="auto">
          <a:xfrm>
            <a:off x="5205413" y="3409950"/>
            <a:ext cx="3198812"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it-IT" sz="1600">
                <a:latin typeface="Arial" charset="0"/>
                <a:cs typeface="Arial" charset="0"/>
              </a:rPr>
              <a:t>THE SUPERNATURAL:</a:t>
            </a:r>
          </a:p>
          <a:p>
            <a:r>
              <a:rPr lang="it-IT" sz="1600">
                <a:latin typeface="Arial" charset="0"/>
                <a:cs typeface="Arial" charset="0"/>
              </a:rPr>
              <a:t>• dream-like elements</a:t>
            </a:r>
          </a:p>
          <a:p>
            <a:r>
              <a:rPr lang="it-IT" sz="1600">
                <a:latin typeface="Arial" charset="0"/>
                <a:cs typeface="Arial" charset="0"/>
              </a:rPr>
              <a:t>• ancient mariner</a:t>
            </a:r>
          </a:p>
          <a:p>
            <a:r>
              <a:rPr lang="it-IT" sz="1600">
                <a:latin typeface="Arial" charset="0"/>
                <a:cs typeface="Arial" charset="0"/>
              </a:rPr>
              <a:t>• mysterious forces</a:t>
            </a:r>
          </a:p>
          <a:p>
            <a:r>
              <a:rPr lang="it-IT" sz="1600">
                <a:latin typeface="Arial" charset="0"/>
                <a:cs typeface="Arial" charset="0"/>
              </a:rPr>
              <a:t>• albatross</a:t>
            </a:r>
          </a:p>
          <a:p>
            <a:r>
              <a:rPr lang="it-IT" sz="1600">
                <a:latin typeface="Arial" charset="0"/>
                <a:cs typeface="Arial" charset="0"/>
              </a:rPr>
              <a:t>• unearthly creatures</a:t>
            </a:r>
          </a:p>
        </p:txBody>
      </p:sp>
      <p:sp>
        <p:nvSpPr>
          <p:cNvPr id="9" name="Freccia destra 8"/>
          <p:cNvSpPr/>
          <p:nvPr/>
        </p:nvSpPr>
        <p:spPr>
          <a:xfrm rot="2630983">
            <a:off x="1971397" y="2173744"/>
            <a:ext cx="375021" cy="258800"/>
          </a:xfrm>
          <a:prstGeom prst="rightArrow">
            <a:avLst>
              <a:gd name="adj1" fmla="val 27886"/>
              <a:gd name="adj2" fmla="val 61410"/>
            </a:avLst>
          </a:prstGeom>
          <a:solidFill>
            <a:srgbClr val="FFFF00"/>
          </a:solidFill>
          <a:ln w="28575" cmpd="sng">
            <a:solidFill>
              <a:srgbClr val="CCFFCC"/>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it-IT"/>
          </a:p>
        </p:txBody>
      </p:sp>
      <p:sp>
        <p:nvSpPr>
          <p:cNvPr id="22" name="Freccia destra 21"/>
          <p:cNvSpPr/>
          <p:nvPr/>
        </p:nvSpPr>
        <p:spPr>
          <a:xfrm rot="2630983">
            <a:off x="4927162" y="3214945"/>
            <a:ext cx="375021" cy="258800"/>
          </a:xfrm>
          <a:prstGeom prst="rightArrow">
            <a:avLst>
              <a:gd name="adj1" fmla="val 27886"/>
              <a:gd name="adj2" fmla="val 61410"/>
            </a:avLst>
          </a:prstGeom>
          <a:solidFill>
            <a:srgbClr val="FFFF00"/>
          </a:solidFill>
          <a:ln w="28575" cmpd="sng">
            <a:solidFill>
              <a:srgbClr val="CCFFCC"/>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it-IT"/>
          </a:p>
        </p:txBody>
      </p:sp>
      <p:sp>
        <p:nvSpPr>
          <p:cNvPr id="11" name="CasellaDiTesto 10"/>
          <p:cNvSpPr txBox="1">
            <a:spLocks noChangeArrowheads="1"/>
          </p:cNvSpPr>
          <p:nvPr/>
        </p:nvSpPr>
        <p:spPr bwMode="auto">
          <a:xfrm>
            <a:off x="327025" y="5251450"/>
            <a:ext cx="8816975" cy="101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r>
              <a:rPr lang="en-GB" sz="2000" dirty="0">
                <a:latin typeface="Arial" charset="0"/>
                <a:cs typeface="Arial" charset="0"/>
              </a:rPr>
              <a:t>Special sounds, words and devices (alliteration, assonance, onomatopoeia, chiasmus, internal rhyme, unequal lines, repetition, etc.) create the unreal atmosphere, make it credible and make his language richer.</a:t>
            </a:r>
            <a:endParaRPr lang="it-IT" sz="2000" dirty="0">
              <a:latin typeface="Arial" charset="0"/>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0-#ppt_w/2"/>
                                          </p:val>
                                        </p:tav>
                                        <p:tav tm="100000">
                                          <p:val>
                                            <p:strVal val="#ppt_x"/>
                                          </p:val>
                                        </p:tav>
                                      </p:tavLst>
                                    </p:anim>
                                    <p:anim calcmode="lin" valueType="num">
                                      <p:cBhvr additive="base">
                                        <p:cTn id="8" dur="500" fill="hold"/>
                                        <p:tgtEl>
                                          <p:spTgt spid="9"/>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0-#ppt_w/2"/>
                                          </p:val>
                                        </p:tav>
                                        <p:tav tm="100000">
                                          <p:val>
                                            <p:strVal val="#ppt_x"/>
                                          </p:val>
                                        </p:tav>
                                      </p:tavLst>
                                    </p:anim>
                                    <p:anim calcmode="lin" valueType="num">
                                      <p:cBhvr additive="base">
                                        <p:cTn id="12"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2" fill="hold" nodeType="clickEffect">
                                  <p:stCondLst>
                                    <p:cond delay="0"/>
                                  </p:stCondLst>
                                  <p:childTnLst>
                                    <p:set>
                                      <p:cBhvr>
                                        <p:cTn id="16" dur="1" fill="hold">
                                          <p:stCondLst>
                                            <p:cond delay="0"/>
                                          </p:stCondLst>
                                        </p:cTn>
                                        <p:tgtEl>
                                          <p:spTgt spid="22"/>
                                        </p:tgtEl>
                                        <p:attrNameLst>
                                          <p:attrName>style.visibility</p:attrName>
                                        </p:attrNameLst>
                                      </p:cBhvr>
                                      <p:to>
                                        <p:strVal val="visible"/>
                                      </p:to>
                                    </p:set>
                                    <p:anim calcmode="lin" valueType="num">
                                      <p:cBhvr additive="base">
                                        <p:cTn id="17" dur="500"/>
                                        <p:tgtEl>
                                          <p:spTgt spid="22"/>
                                        </p:tgtEl>
                                        <p:attrNameLst>
                                          <p:attrName>ppt_x</p:attrName>
                                        </p:attrNameLst>
                                      </p:cBhvr>
                                      <p:tavLst>
                                        <p:tav tm="0">
                                          <p:val>
                                            <p:strVal val="#ppt_x+#ppt_w*1.125000"/>
                                          </p:val>
                                        </p:tav>
                                        <p:tav tm="100000">
                                          <p:val>
                                            <p:strVal val="#ppt_x"/>
                                          </p:val>
                                        </p:tav>
                                      </p:tavLst>
                                    </p:anim>
                                    <p:animEffect transition="in" filter="wipe(left)">
                                      <p:cBhvr>
                                        <p:cTn id="18" dur="500"/>
                                        <p:tgtEl>
                                          <p:spTgt spid="22"/>
                                        </p:tgtEl>
                                      </p:cBhvr>
                                    </p:animEffect>
                                  </p:childTnLst>
                                </p:cTn>
                              </p:par>
                              <p:par>
                                <p:cTn id="19" presetID="12" presetClass="entr" presetSubtype="2"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p:tgtEl>
                                          <p:spTgt spid="7"/>
                                        </p:tgtEl>
                                        <p:attrNameLst>
                                          <p:attrName>ppt_x</p:attrName>
                                        </p:attrNameLst>
                                      </p:cBhvr>
                                      <p:tavLst>
                                        <p:tav tm="0">
                                          <p:val>
                                            <p:strVal val="#ppt_x+#ppt_w*1.125000"/>
                                          </p:val>
                                        </p:tav>
                                        <p:tav tm="100000">
                                          <p:val>
                                            <p:strVal val="#ppt_x"/>
                                          </p:val>
                                        </p:tav>
                                      </p:tavLst>
                                    </p:anim>
                                    <p:animEffect transition="in" filter="wipe(left)">
                                      <p:cBhvr>
                                        <p:cTn id="22" dur="500"/>
                                        <p:tgtEl>
                                          <p:spTgt spid="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checkerboard(across)">
                                      <p:cBhvr>
                                        <p:cTn id="2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olo 1"/>
          <p:cNvSpPr txBox="1">
            <a:spLocks/>
          </p:cNvSpPr>
          <p:nvPr/>
        </p:nvSpPr>
        <p:spPr bwMode="auto">
          <a:xfrm>
            <a:off x="501650" y="2740025"/>
            <a:ext cx="8140700" cy="137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82563">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pPr algn="ctr">
              <a:buClr>
                <a:srgbClr val="C3260C"/>
              </a:buClr>
              <a:buSzPct val="128000"/>
              <a:buFont typeface="Georgia" charset="0"/>
              <a:buNone/>
            </a:pPr>
            <a:r>
              <a:rPr lang="it-IT" sz="7200" b="1">
                <a:solidFill>
                  <a:srgbClr val="F9C31B"/>
                </a:solidFill>
                <a:latin typeface="Arial" charset="0"/>
                <a:cs typeface="Arial" charset="0"/>
              </a:rPr>
              <a:t>SYMBOLS</a:t>
            </a:r>
            <a:endParaRPr lang="it-IT" sz="3600" b="1">
              <a:solidFill>
                <a:srgbClr val="F9C31B"/>
              </a:solidFill>
              <a:latin typeface="Arial" charset="0"/>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egnaposto contenuto 2"/>
          <p:cNvSpPr>
            <a:spLocks noGrp="1"/>
          </p:cNvSpPr>
          <p:nvPr>
            <p:ph sz="quarter" idx="13"/>
          </p:nvPr>
        </p:nvSpPr>
        <p:spPr>
          <a:xfrm>
            <a:off x="620713" y="136525"/>
            <a:ext cx="7902575" cy="1019175"/>
          </a:xfrm>
        </p:spPr>
        <p:txBody>
          <a:bodyPr/>
          <a:lstStyle/>
          <a:p>
            <a:pPr marL="44450" indent="0" algn="ctr">
              <a:buFont typeface="Georgia" charset="0"/>
              <a:buNone/>
            </a:pPr>
            <a:r>
              <a:rPr lang="it-IT" sz="4800" dirty="0">
                <a:solidFill>
                  <a:srgbClr val="000090"/>
                </a:solidFill>
                <a:latin typeface="Arial" charset="0"/>
                <a:cs typeface="Arial" charset="0"/>
              </a:rPr>
              <a:t>SYMBOLS</a:t>
            </a:r>
          </a:p>
        </p:txBody>
      </p:sp>
      <p:sp>
        <p:nvSpPr>
          <p:cNvPr id="10" name="CasellaDiTesto 9"/>
          <p:cNvSpPr txBox="1">
            <a:spLocks noChangeArrowheads="1"/>
          </p:cNvSpPr>
          <p:nvPr/>
        </p:nvSpPr>
        <p:spPr bwMode="auto">
          <a:xfrm>
            <a:off x="3754438" y="3927475"/>
            <a:ext cx="52832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r>
              <a:rPr lang="en-GB" sz="1600"/>
              <a:t>the albatross</a:t>
            </a:r>
            <a:endParaRPr lang="it-IT" sz="1600"/>
          </a:p>
        </p:txBody>
      </p:sp>
      <p:sp>
        <p:nvSpPr>
          <p:cNvPr id="17412" name="CasellaDiTesto 11"/>
          <p:cNvSpPr txBox="1">
            <a:spLocks noChangeArrowheads="1"/>
          </p:cNvSpPr>
          <p:nvPr/>
        </p:nvSpPr>
        <p:spPr bwMode="auto">
          <a:xfrm>
            <a:off x="620713" y="1193800"/>
            <a:ext cx="570706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r>
              <a:rPr lang="en-GB">
                <a:latin typeface="Arial" charset="0"/>
                <a:cs typeface="Arial" charset="0"/>
              </a:rPr>
              <a:t>mystery behind the world of appearances</a:t>
            </a:r>
            <a:r>
              <a:rPr lang="it-IT">
                <a:latin typeface="Arial" charset="0"/>
                <a:cs typeface="Arial" charset="0"/>
              </a:rPr>
              <a:t> </a:t>
            </a:r>
          </a:p>
        </p:txBody>
      </p:sp>
      <p:sp>
        <p:nvSpPr>
          <p:cNvPr id="14" name="CasellaDiTesto 13"/>
          <p:cNvSpPr txBox="1">
            <a:spLocks noChangeArrowheads="1"/>
          </p:cNvSpPr>
          <p:nvPr/>
        </p:nvSpPr>
        <p:spPr bwMode="auto">
          <a:xfrm>
            <a:off x="3754438" y="4424363"/>
            <a:ext cx="52832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r>
              <a:rPr lang="en-GB" sz="1600"/>
              <a:t>the strange creature of the sea</a:t>
            </a:r>
            <a:endParaRPr lang="it-IT" sz="1600"/>
          </a:p>
        </p:txBody>
      </p:sp>
      <p:sp>
        <p:nvSpPr>
          <p:cNvPr id="3" name="CasellaDiTesto 2"/>
          <p:cNvSpPr txBox="1">
            <a:spLocks noChangeArrowheads="1"/>
          </p:cNvSpPr>
          <p:nvPr/>
        </p:nvSpPr>
        <p:spPr bwMode="auto">
          <a:xfrm>
            <a:off x="620713" y="1627188"/>
            <a:ext cx="5707062"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r>
              <a:rPr lang="en-GB">
                <a:latin typeface="Arial" charset="0"/>
                <a:cs typeface="Arial" charset="0"/>
              </a:rPr>
              <a:t>the supernatural becomes a metaphor for human experiences which the material world alone cannot represent</a:t>
            </a:r>
            <a:r>
              <a:rPr lang="it-IT">
                <a:latin typeface="Arial" charset="0"/>
                <a:cs typeface="Arial" charset="0"/>
              </a:rPr>
              <a:t> </a:t>
            </a:r>
          </a:p>
        </p:txBody>
      </p:sp>
      <p:sp>
        <p:nvSpPr>
          <p:cNvPr id="4" name="CasellaDiTesto 3"/>
          <p:cNvSpPr txBox="1">
            <a:spLocks noChangeArrowheads="1"/>
          </p:cNvSpPr>
          <p:nvPr/>
        </p:nvSpPr>
        <p:spPr bwMode="auto">
          <a:xfrm>
            <a:off x="5230813" y="5697538"/>
            <a:ext cx="3638550"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r>
              <a:rPr lang="en-GB" sz="1600"/>
              <a:t>Neo-Platonic ideas on the existence of nature</a:t>
            </a:r>
            <a:r>
              <a:rPr lang="it-IT" sz="1600"/>
              <a:t> </a:t>
            </a:r>
            <a:r>
              <a:rPr lang="en-GB" sz="1600"/>
              <a:t>spirits</a:t>
            </a:r>
            <a:endParaRPr lang="it-IT" sz="1600">
              <a:latin typeface="Arial" charset="0"/>
              <a:cs typeface="Arial" charset="0"/>
            </a:endParaRPr>
          </a:p>
        </p:txBody>
      </p:sp>
      <p:sp>
        <p:nvSpPr>
          <p:cNvPr id="16" name="CasellaDiTesto 15"/>
          <p:cNvSpPr txBox="1">
            <a:spLocks noChangeArrowheads="1"/>
          </p:cNvSpPr>
          <p:nvPr/>
        </p:nvSpPr>
        <p:spPr bwMode="auto">
          <a:xfrm>
            <a:off x="620713" y="2616200"/>
            <a:ext cx="570706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r>
              <a:rPr lang="en-GB">
                <a:latin typeface="Arial" charset="0"/>
                <a:cs typeface="Arial" charset="0"/>
              </a:rPr>
              <a:t>to express this metaphor he uses the language of symbolic images</a:t>
            </a:r>
            <a:r>
              <a:rPr lang="it-IT">
                <a:latin typeface="Arial" charset="0"/>
                <a:cs typeface="Arial" charset="0"/>
              </a:rPr>
              <a:t> </a:t>
            </a:r>
          </a:p>
        </p:txBody>
      </p:sp>
      <p:sp>
        <p:nvSpPr>
          <p:cNvPr id="18" name="CasellaDiTesto 17"/>
          <p:cNvSpPr txBox="1">
            <a:spLocks noChangeArrowheads="1"/>
          </p:cNvSpPr>
          <p:nvPr/>
        </p:nvSpPr>
        <p:spPr bwMode="auto">
          <a:xfrm>
            <a:off x="3762375" y="4910138"/>
            <a:ext cx="52832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r>
              <a:rPr lang="en-GB" sz="1600"/>
              <a:t>the phenomena of the ocean</a:t>
            </a:r>
            <a:r>
              <a:rPr lang="it-IT" sz="1600"/>
              <a:t> </a:t>
            </a:r>
            <a:endParaRPr lang="it-IT" sz="1600">
              <a:latin typeface="Arial" charset="0"/>
              <a:cs typeface="Arial" charset="0"/>
            </a:endParaRPr>
          </a:p>
        </p:txBody>
      </p:sp>
      <p:sp>
        <p:nvSpPr>
          <p:cNvPr id="22" name="CasellaDiTesto 21"/>
          <p:cNvSpPr txBox="1">
            <a:spLocks noChangeArrowheads="1"/>
          </p:cNvSpPr>
          <p:nvPr/>
        </p:nvSpPr>
        <p:spPr bwMode="auto">
          <a:xfrm>
            <a:off x="3754438" y="3446463"/>
            <a:ext cx="52832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r>
              <a:rPr lang="en-GB" sz="1600"/>
              <a:t>the image of the voyage</a:t>
            </a:r>
            <a:endParaRPr lang="it-IT" sz="1600"/>
          </a:p>
        </p:txBody>
      </p:sp>
      <p:sp>
        <p:nvSpPr>
          <p:cNvPr id="23" name="Freccia su 22"/>
          <p:cNvSpPr/>
          <p:nvPr/>
        </p:nvSpPr>
        <p:spPr>
          <a:xfrm rot="5400000">
            <a:off x="3295828" y="3425026"/>
            <a:ext cx="295363" cy="381310"/>
          </a:xfrm>
          <a:prstGeom prst="upArrow">
            <a:avLst>
              <a:gd name="adj1" fmla="val 18473"/>
              <a:gd name="adj2" fmla="val 55221"/>
            </a:avLst>
          </a:prstGeom>
          <a:solidFill>
            <a:srgbClr val="CB0048"/>
          </a:solidFill>
          <a:ln w="38100" cmpd="sng">
            <a:solidFill>
              <a:srgbClr val="CB0048"/>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it-IT"/>
          </a:p>
        </p:txBody>
      </p:sp>
      <p:sp>
        <p:nvSpPr>
          <p:cNvPr id="24" name="Freccia su 23"/>
          <p:cNvSpPr/>
          <p:nvPr/>
        </p:nvSpPr>
        <p:spPr>
          <a:xfrm rot="5400000">
            <a:off x="3295827" y="3906482"/>
            <a:ext cx="295363" cy="381310"/>
          </a:xfrm>
          <a:prstGeom prst="upArrow">
            <a:avLst>
              <a:gd name="adj1" fmla="val 18473"/>
              <a:gd name="adj2" fmla="val 55221"/>
            </a:avLst>
          </a:prstGeom>
          <a:solidFill>
            <a:srgbClr val="CB0048"/>
          </a:solidFill>
          <a:ln w="38100" cmpd="sng">
            <a:solidFill>
              <a:srgbClr val="CB0048"/>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it-IT"/>
          </a:p>
        </p:txBody>
      </p:sp>
      <p:sp>
        <p:nvSpPr>
          <p:cNvPr id="25" name="Freccia su 24"/>
          <p:cNvSpPr/>
          <p:nvPr/>
        </p:nvSpPr>
        <p:spPr>
          <a:xfrm rot="5400000">
            <a:off x="3295828" y="4403066"/>
            <a:ext cx="295363" cy="381310"/>
          </a:xfrm>
          <a:prstGeom prst="upArrow">
            <a:avLst>
              <a:gd name="adj1" fmla="val 18473"/>
              <a:gd name="adj2" fmla="val 55221"/>
            </a:avLst>
          </a:prstGeom>
          <a:solidFill>
            <a:srgbClr val="CB0048"/>
          </a:solidFill>
          <a:ln w="38100" cmpd="sng">
            <a:solidFill>
              <a:srgbClr val="CB0048"/>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it-IT"/>
          </a:p>
        </p:txBody>
      </p:sp>
      <p:sp>
        <p:nvSpPr>
          <p:cNvPr id="26" name="Freccia su 25"/>
          <p:cNvSpPr/>
          <p:nvPr/>
        </p:nvSpPr>
        <p:spPr>
          <a:xfrm rot="5400000">
            <a:off x="3302572" y="4888675"/>
            <a:ext cx="295363" cy="381310"/>
          </a:xfrm>
          <a:prstGeom prst="upArrow">
            <a:avLst>
              <a:gd name="adj1" fmla="val 18473"/>
              <a:gd name="adj2" fmla="val 55221"/>
            </a:avLst>
          </a:prstGeom>
          <a:solidFill>
            <a:srgbClr val="CB0048"/>
          </a:solidFill>
          <a:ln w="38100" cmpd="sng">
            <a:solidFill>
              <a:srgbClr val="CB0048"/>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it-IT"/>
          </a:p>
        </p:txBody>
      </p:sp>
      <p:sp>
        <p:nvSpPr>
          <p:cNvPr id="27" name="Freccia su 26"/>
          <p:cNvSpPr/>
          <p:nvPr/>
        </p:nvSpPr>
        <p:spPr>
          <a:xfrm rot="5400000">
            <a:off x="4790442" y="5857606"/>
            <a:ext cx="295363" cy="265080"/>
          </a:xfrm>
          <a:prstGeom prst="upArrow">
            <a:avLst>
              <a:gd name="adj1" fmla="val 18473"/>
              <a:gd name="adj2" fmla="val 55221"/>
            </a:avLst>
          </a:prstGeom>
          <a:solidFill>
            <a:srgbClr val="CB0048"/>
          </a:solidFill>
          <a:ln w="38100" cmpd="sng">
            <a:solidFill>
              <a:srgbClr val="CB0048"/>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it-IT"/>
          </a:p>
        </p:txBody>
      </p:sp>
      <p:sp>
        <p:nvSpPr>
          <p:cNvPr id="2" name="CasellaDiTesto 1"/>
          <p:cNvSpPr txBox="1">
            <a:spLocks noChangeArrowheads="1"/>
          </p:cNvSpPr>
          <p:nvPr/>
        </p:nvSpPr>
        <p:spPr bwMode="auto">
          <a:xfrm>
            <a:off x="2882900" y="5799138"/>
            <a:ext cx="1516063"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r>
              <a:rPr lang="en-GB" sz="1600">
                <a:latin typeface="Arial" charset="0"/>
                <a:cs typeface="Arial" charset="0"/>
              </a:rPr>
              <a:t>combined with </a:t>
            </a:r>
            <a:endParaRPr lang="it-IT" sz="1600">
              <a:latin typeface="Arial" charset="0"/>
              <a:cs typeface="Arial" charset="0"/>
            </a:endParaRPr>
          </a:p>
        </p:txBody>
      </p:sp>
      <p:sp>
        <p:nvSpPr>
          <p:cNvPr id="7" name="Freccia angolare in su 6"/>
          <p:cNvSpPr/>
          <p:nvPr/>
        </p:nvSpPr>
        <p:spPr>
          <a:xfrm rot="7032948">
            <a:off x="304490" y="997489"/>
            <a:ext cx="356477" cy="391873"/>
          </a:xfrm>
          <a:prstGeom prst="bentUpArrow">
            <a:avLst>
              <a:gd name="adj1" fmla="val 20349"/>
              <a:gd name="adj2" fmla="val 29891"/>
              <a:gd name="adj3" fmla="val 30453"/>
            </a:avLst>
          </a:prstGeom>
          <a:solidFill>
            <a:srgbClr val="CB0048"/>
          </a:solidFill>
          <a:ln>
            <a:solidFill>
              <a:srgbClr val="CB0048"/>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it-IT"/>
          </a:p>
        </p:txBody>
      </p:sp>
      <p:sp>
        <p:nvSpPr>
          <p:cNvPr id="28" name="Freccia angolare in su 27"/>
          <p:cNvSpPr/>
          <p:nvPr/>
        </p:nvSpPr>
        <p:spPr>
          <a:xfrm rot="7032948">
            <a:off x="304490" y="1729922"/>
            <a:ext cx="356477" cy="391873"/>
          </a:xfrm>
          <a:prstGeom prst="bentUpArrow">
            <a:avLst>
              <a:gd name="adj1" fmla="val 20349"/>
              <a:gd name="adj2" fmla="val 29891"/>
              <a:gd name="adj3" fmla="val 30453"/>
            </a:avLst>
          </a:prstGeom>
          <a:solidFill>
            <a:srgbClr val="CB0048"/>
          </a:solidFill>
          <a:ln>
            <a:solidFill>
              <a:srgbClr val="CB0048"/>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it-IT"/>
          </a:p>
        </p:txBody>
      </p:sp>
      <p:sp>
        <p:nvSpPr>
          <p:cNvPr id="29" name="Freccia angolare in su 28"/>
          <p:cNvSpPr/>
          <p:nvPr/>
        </p:nvSpPr>
        <p:spPr>
          <a:xfrm rot="7032948">
            <a:off x="304490" y="2521400"/>
            <a:ext cx="356477" cy="391873"/>
          </a:xfrm>
          <a:prstGeom prst="bentUpArrow">
            <a:avLst>
              <a:gd name="adj1" fmla="val 20349"/>
              <a:gd name="adj2" fmla="val 29891"/>
              <a:gd name="adj3" fmla="val 30453"/>
            </a:avLst>
          </a:prstGeom>
          <a:solidFill>
            <a:srgbClr val="CB0048"/>
          </a:solidFill>
          <a:ln>
            <a:solidFill>
              <a:srgbClr val="CB0048"/>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it-IT"/>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p:cTn id="7" dur="1000" fill="hold"/>
                                        <p:tgtEl>
                                          <p:spTgt spid="28"/>
                                        </p:tgtEl>
                                        <p:attrNameLst>
                                          <p:attrName>ppt_w</p:attrName>
                                        </p:attrNameLst>
                                      </p:cBhvr>
                                      <p:tavLst>
                                        <p:tav tm="0">
                                          <p:val>
                                            <p:strVal val="#ppt_w*0.70"/>
                                          </p:val>
                                        </p:tav>
                                        <p:tav tm="100000">
                                          <p:val>
                                            <p:strVal val="#ppt_w"/>
                                          </p:val>
                                        </p:tav>
                                      </p:tavLst>
                                    </p:anim>
                                    <p:anim calcmode="lin" valueType="num">
                                      <p:cBhvr>
                                        <p:cTn id="8" dur="1000" fill="hold"/>
                                        <p:tgtEl>
                                          <p:spTgt spid="28"/>
                                        </p:tgtEl>
                                        <p:attrNameLst>
                                          <p:attrName>ppt_h</p:attrName>
                                        </p:attrNameLst>
                                      </p:cBhvr>
                                      <p:tavLst>
                                        <p:tav tm="0">
                                          <p:val>
                                            <p:strVal val="#ppt_h"/>
                                          </p:val>
                                        </p:tav>
                                        <p:tav tm="100000">
                                          <p:val>
                                            <p:strVal val="#ppt_h"/>
                                          </p:val>
                                        </p:tav>
                                      </p:tavLst>
                                    </p:anim>
                                    <p:animEffect transition="in" filter="fade">
                                      <p:cBhvr>
                                        <p:cTn id="9" dur="1000"/>
                                        <p:tgtEl>
                                          <p:spTgt spid="28"/>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1000" fill="hold"/>
                                        <p:tgtEl>
                                          <p:spTgt spid="3"/>
                                        </p:tgtEl>
                                        <p:attrNameLst>
                                          <p:attrName>ppt_w</p:attrName>
                                        </p:attrNameLst>
                                      </p:cBhvr>
                                      <p:tavLst>
                                        <p:tav tm="0">
                                          <p:val>
                                            <p:strVal val="#ppt_w*0.70"/>
                                          </p:val>
                                        </p:tav>
                                        <p:tav tm="100000">
                                          <p:val>
                                            <p:strVal val="#ppt_w"/>
                                          </p:val>
                                        </p:tav>
                                      </p:tavLst>
                                    </p:anim>
                                    <p:anim calcmode="lin" valueType="num">
                                      <p:cBhvr>
                                        <p:cTn id="13" dur="1000" fill="hold"/>
                                        <p:tgtEl>
                                          <p:spTgt spid="3"/>
                                        </p:tgtEl>
                                        <p:attrNameLst>
                                          <p:attrName>ppt_h</p:attrName>
                                        </p:attrNameLst>
                                      </p:cBhvr>
                                      <p:tavLst>
                                        <p:tav tm="0">
                                          <p:val>
                                            <p:strVal val="#ppt_h"/>
                                          </p:val>
                                        </p:tav>
                                        <p:tav tm="100000">
                                          <p:val>
                                            <p:strVal val="#ppt_h"/>
                                          </p:val>
                                        </p:tav>
                                      </p:tavLst>
                                    </p:anim>
                                    <p:animEffect transition="in" filter="fade">
                                      <p:cBhvr>
                                        <p:cTn id="14" dur="1000"/>
                                        <p:tgtEl>
                                          <p:spTgt spid="3"/>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5" presetClass="entr" presetSubtype="0" fill="hold" nodeType="clickEffect">
                                  <p:stCondLst>
                                    <p:cond delay="0"/>
                                  </p:stCondLst>
                                  <p:childTnLst>
                                    <p:set>
                                      <p:cBhvr>
                                        <p:cTn id="18" dur="1" fill="hold">
                                          <p:stCondLst>
                                            <p:cond delay="0"/>
                                          </p:stCondLst>
                                        </p:cTn>
                                        <p:tgtEl>
                                          <p:spTgt spid="29"/>
                                        </p:tgtEl>
                                        <p:attrNameLst>
                                          <p:attrName>style.visibility</p:attrName>
                                        </p:attrNameLst>
                                      </p:cBhvr>
                                      <p:to>
                                        <p:strVal val="visible"/>
                                      </p:to>
                                    </p:set>
                                    <p:anim calcmode="lin" valueType="num">
                                      <p:cBhvr>
                                        <p:cTn id="19" dur="1000" fill="hold"/>
                                        <p:tgtEl>
                                          <p:spTgt spid="29"/>
                                        </p:tgtEl>
                                        <p:attrNameLst>
                                          <p:attrName>ppt_w</p:attrName>
                                        </p:attrNameLst>
                                      </p:cBhvr>
                                      <p:tavLst>
                                        <p:tav tm="0">
                                          <p:val>
                                            <p:strVal val="#ppt_w*0.70"/>
                                          </p:val>
                                        </p:tav>
                                        <p:tav tm="100000">
                                          <p:val>
                                            <p:strVal val="#ppt_w"/>
                                          </p:val>
                                        </p:tav>
                                      </p:tavLst>
                                    </p:anim>
                                    <p:anim calcmode="lin" valueType="num">
                                      <p:cBhvr>
                                        <p:cTn id="20" dur="1000" fill="hold"/>
                                        <p:tgtEl>
                                          <p:spTgt spid="29"/>
                                        </p:tgtEl>
                                        <p:attrNameLst>
                                          <p:attrName>ppt_h</p:attrName>
                                        </p:attrNameLst>
                                      </p:cBhvr>
                                      <p:tavLst>
                                        <p:tav tm="0">
                                          <p:val>
                                            <p:strVal val="#ppt_h"/>
                                          </p:val>
                                        </p:tav>
                                        <p:tav tm="100000">
                                          <p:val>
                                            <p:strVal val="#ppt_h"/>
                                          </p:val>
                                        </p:tav>
                                      </p:tavLst>
                                    </p:anim>
                                    <p:animEffect transition="in" filter="fade">
                                      <p:cBhvr>
                                        <p:cTn id="21" dur="1000"/>
                                        <p:tgtEl>
                                          <p:spTgt spid="29"/>
                                        </p:tgtEl>
                                      </p:cBhvr>
                                    </p:animEffect>
                                  </p:childTnLst>
                                </p:cTn>
                              </p:par>
                              <p:par>
                                <p:cTn id="22" presetID="55" presetClass="entr" presetSubtype="0" fill="hold" grpId="0" nodeType="withEffect">
                                  <p:stCondLst>
                                    <p:cond delay="0"/>
                                  </p:stCondLst>
                                  <p:childTnLst>
                                    <p:set>
                                      <p:cBhvr>
                                        <p:cTn id="23" dur="1" fill="hold">
                                          <p:stCondLst>
                                            <p:cond delay="0"/>
                                          </p:stCondLst>
                                        </p:cTn>
                                        <p:tgtEl>
                                          <p:spTgt spid="16"/>
                                        </p:tgtEl>
                                        <p:attrNameLst>
                                          <p:attrName>style.visibility</p:attrName>
                                        </p:attrNameLst>
                                      </p:cBhvr>
                                      <p:to>
                                        <p:strVal val="visible"/>
                                      </p:to>
                                    </p:set>
                                    <p:anim calcmode="lin" valueType="num">
                                      <p:cBhvr>
                                        <p:cTn id="24" dur="1000" fill="hold"/>
                                        <p:tgtEl>
                                          <p:spTgt spid="16"/>
                                        </p:tgtEl>
                                        <p:attrNameLst>
                                          <p:attrName>ppt_w</p:attrName>
                                        </p:attrNameLst>
                                      </p:cBhvr>
                                      <p:tavLst>
                                        <p:tav tm="0">
                                          <p:val>
                                            <p:strVal val="#ppt_w*0.70"/>
                                          </p:val>
                                        </p:tav>
                                        <p:tav tm="100000">
                                          <p:val>
                                            <p:strVal val="#ppt_w"/>
                                          </p:val>
                                        </p:tav>
                                      </p:tavLst>
                                    </p:anim>
                                    <p:anim calcmode="lin" valueType="num">
                                      <p:cBhvr>
                                        <p:cTn id="25" dur="1000" fill="hold"/>
                                        <p:tgtEl>
                                          <p:spTgt spid="16"/>
                                        </p:tgtEl>
                                        <p:attrNameLst>
                                          <p:attrName>ppt_h</p:attrName>
                                        </p:attrNameLst>
                                      </p:cBhvr>
                                      <p:tavLst>
                                        <p:tav tm="0">
                                          <p:val>
                                            <p:strVal val="#ppt_h"/>
                                          </p:val>
                                        </p:tav>
                                        <p:tav tm="100000">
                                          <p:val>
                                            <p:strVal val="#ppt_h"/>
                                          </p:val>
                                        </p:tav>
                                      </p:tavLst>
                                    </p:anim>
                                    <p:animEffect transition="in" filter="fade">
                                      <p:cBhvr>
                                        <p:cTn id="26" dur="1000"/>
                                        <p:tgtEl>
                                          <p:spTgt spid="16"/>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0" presetClass="entr" presetSubtype="0" fill="hold" nodeType="click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fade">
                                      <p:cBhvr>
                                        <p:cTn id="31" dur="500"/>
                                        <p:tgtEl>
                                          <p:spTgt spid="23"/>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22"/>
                                        </p:tgtEl>
                                        <p:attrNameLst>
                                          <p:attrName>style.visibility</p:attrName>
                                        </p:attrNameLst>
                                      </p:cBhvr>
                                      <p:to>
                                        <p:strVal val="visible"/>
                                      </p:to>
                                    </p:set>
                                    <p:animEffect transition="in" filter="fade">
                                      <p:cBhvr>
                                        <p:cTn id="34" dur="500"/>
                                        <p:tgtEl>
                                          <p:spTgt spid="22"/>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0" presetClass="entr" presetSubtype="0" fill="hold" nodeType="clickEffect">
                                  <p:stCondLst>
                                    <p:cond delay="0"/>
                                  </p:stCondLst>
                                  <p:childTnLst>
                                    <p:set>
                                      <p:cBhvr>
                                        <p:cTn id="38" dur="1" fill="hold">
                                          <p:stCondLst>
                                            <p:cond delay="0"/>
                                          </p:stCondLst>
                                        </p:cTn>
                                        <p:tgtEl>
                                          <p:spTgt spid="24"/>
                                        </p:tgtEl>
                                        <p:attrNameLst>
                                          <p:attrName>style.visibility</p:attrName>
                                        </p:attrNameLst>
                                      </p:cBhvr>
                                      <p:to>
                                        <p:strVal val="visible"/>
                                      </p:to>
                                    </p:set>
                                    <p:animEffect transition="in" filter="fade">
                                      <p:cBhvr>
                                        <p:cTn id="39" dur="500"/>
                                        <p:tgtEl>
                                          <p:spTgt spid="24"/>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fade">
                                      <p:cBhvr>
                                        <p:cTn id="42" dur="500"/>
                                        <p:tgtEl>
                                          <p:spTgt spid="10"/>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nodeType="click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fade">
                                      <p:cBhvr>
                                        <p:cTn id="47" dur="500"/>
                                        <p:tgtEl>
                                          <p:spTgt spid="25"/>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fade">
                                      <p:cBhvr>
                                        <p:cTn id="50" dur="500"/>
                                        <p:tgtEl>
                                          <p:spTgt spid="14"/>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10" presetClass="entr" presetSubtype="0" fill="hold" nodeType="clickEffect">
                                  <p:stCondLst>
                                    <p:cond delay="0"/>
                                  </p:stCondLst>
                                  <p:childTnLst>
                                    <p:set>
                                      <p:cBhvr>
                                        <p:cTn id="54" dur="1" fill="hold">
                                          <p:stCondLst>
                                            <p:cond delay="0"/>
                                          </p:stCondLst>
                                        </p:cTn>
                                        <p:tgtEl>
                                          <p:spTgt spid="26"/>
                                        </p:tgtEl>
                                        <p:attrNameLst>
                                          <p:attrName>style.visibility</p:attrName>
                                        </p:attrNameLst>
                                      </p:cBhvr>
                                      <p:to>
                                        <p:strVal val="visible"/>
                                      </p:to>
                                    </p:set>
                                    <p:animEffect transition="in" filter="fade">
                                      <p:cBhvr>
                                        <p:cTn id="55" dur="500"/>
                                        <p:tgtEl>
                                          <p:spTgt spid="26"/>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18"/>
                                        </p:tgtEl>
                                        <p:attrNameLst>
                                          <p:attrName>style.visibility</p:attrName>
                                        </p:attrNameLst>
                                      </p:cBhvr>
                                      <p:to>
                                        <p:strVal val="visible"/>
                                      </p:to>
                                    </p:set>
                                    <p:animEffect transition="in" filter="fade">
                                      <p:cBhvr>
                                        <p:cTn id="58" dur="500"/>
                                        <p:tgtEl>
                                          <p:spTgt spid="18"/>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10" presetClass="entr" presetSubtype="0" fill="hold" grpId="0" nodeType="clickEffect">
                                  <p:stCondLst>
                                    <p:cond delay="0"/>
                                  </p:stCondLst>
                                  <p:childTnLst>
                                    <p:set>
                                      <p:cBhvr>
                                        <p:cTn id="62" dur="1" fill="hold">
                                          <p:stCondLst>
                                            <p:cond delay="0"/>
                                          </p:stCondLst>
                                        </p:cTn>
                                        <p:tgtEl>
                                          <p:spTgt spid="2"/>
                                        </p:tgtEl>
                                        <p:attrNameLst>
                                          <p:attrName>style.visibility</p:attrName>
                                        </p:attrNameLst>
                                      </p:cBhvr>
                                      <p:to>
                                        <p:strVal val="visible"/>
                                      </p:to>
                                    </p:set>
                                    <p:animEffect transition="in" filter="fade">
                                      <p:cBhvr>
                                        <p:cTn id="63" dur="500"/>
                                        <p:tgtEl>
                                          <p:spTgt spid="2"/>
                                        </p:tgtEl>
                                      </p:cBhvr>
                                    </p:animEffect>
                                  </p:childTnLst>
                                </p:cTn>
                              </p:par>
                              <p:par>
                                <p:cTn id="64" presetID="10" presetClass="entr" presetSubtype="0" fill="hold" nodeType="withEffect">
                                  <p:stCondLst>
                                    <p:cond delay="0"/>
                                  </p:stCondLst>
                                  <p:childTnLst>
                                    <p:set>
                                      <p:cBhvr>
                                        <p:cTn id="65" dur="1" fill="hold">
                                          <p:stCondLst>
                                            <p:cond delay="0"/>
                                          </p:stCondLst>
                                        </p:cTn>
                                        <p:tgtEl>
                                          <p:spTgt spid="27"/>
                                        </p:tgtEl>
                                        <p:attrNameLst>
                                          <p:attrName>style.visibility</p:attrName>
                                        </p:attrNameLst>
                                      </p:cBhvr>
                                      <p:to>
                                        <p:strVal val="visible"/>
                                      </p:to>
                                    </p:set>
                                    <p:animEffect transition="in" filter="fade">
                                      <p:cBhvr>
                                        <p:cTn id="66" dur="500"/>
                                        <p:tgtEl>
                                          <p:spTgt spid="27"/>
                                        </p:tgtEl>
                                      </p:cBhvr>
                                    </p:animEffect>
                                  </p:childTnLst>
                                </p:cTn>
                              </p:par>
                              <p:par>
                                <p:cTn id="67" presetID="10" presetClass="entr" presetSubtype="0" fill="hold" grpId="0" nodeType="withEffect">
                                  <p:stCondLst>
                                    <p:cond delay="0"/>
                                  </p:stCondLst>
                                  <p:childTnLst>
                                    <p:set>
                                      <p:cBhvr>
                                        <p:cTn id="68" dur="1" fill="hold">
                                          <p:stCondLst>
                                            <p:cond delay="0"/>
                                          </p:stCondLst>
                                        </p:cTn>
                                        <p:tgtEl>
                                          <p:spTgt spid="4"/>
                                        </p:tgtEl>
                                        <p:attrNameLst>
                                          <p:attrName>style.visibility</p:attrName>
                                        </p:attrNameLst>
                                      </p:cBhvr>
                                      <p:to>
                                        <p:strVal val="visible"/>
                                      </p:to>
                                    </p:set>
                                    <p:animEffect transition="in" filter="fade">
                                      <p:cBhvr>
                                        <p:cTn id="6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4" grpId="0"/>
      <p:bldP spid="3" grpId="0"/>
      <p:bldP spid="4" grpId="0"/>
      <p:bldP spid="16" grpId="0"/>
      <p:bldP spid="18" grpId="0"/>
      <p:bldP spid="22" grpId="0"/>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olo 1"/>
          <p:cNvSpPr txBox="1">
            <a:spLocks/>
          </p:cNvSpPr>
          <p:nvPr/>
        </p:nvSpPr>
        <p:spPr bwMode="auto">
          <a:xfrm>
            <a:off x="501650" y="2740025"/>
            <a:ext cx="8140700" cy="137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82563">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pPr algn="ctr">
              <a:buClr>
                <a:srgbClr val="C3260C"/>
              </a:buClr>
              <a:buSzPct val="128000"/>
              <a:buFont typeface="Georgia" charset="0"/>
              <a:buNone/>
            </a:pPr>
            <a:r>
              <a:rPr lang="it-IT" sz="7200" b="1">
                <a:solidFill>
                  <a:srgbClr val="F9C31B"/>
                </a:solidFill>
                <a:latin typeface="Arial" charset="0"/>
                <a:cs typeface="Arial" charset="0"/>
              </a:rPr>
              <a:t>MESSAGE</a:t>
            </a:r>
            <a:endParaRPr lang="it-IT" sz="3600" b="1">
              <a:solidFill>
                <a:srgbClr val="F9C31B"/>
              </a:solidFill>
              <a:latin typeface="Arial" charset="0"/>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egnaposto contenuto 2"/>
          <p:cNvSpPr>
            <a:spLocks noGrp="1"/>
          </p:cNvSpPr>
          <p:nvPr>
            <p:ph sz="quarter" idx="13"/>
          </p:nvPr>
        </p:nvSpPr>
        <p:spPr>
          <a:xfrm>
            <a:off x="620713" y="136525"/>
            <a:ext cx="7902575" cy="1019175"/>
          </a:xfrm>
        </p:spPr>
        <p:txBody>
          <a:bodyPr/>
          <a:lstStyle/>
          <a:p>
            <a:pPr marL="44450" indent="0" algn="ctr">
              <a:buFont typeface="Georgia" charset="0"/>
              <a:buNone/>
            </a:pPr>
            <a:r>
              <a:rPr lang="it-IT" sz="4800" dirty="0">
                <a:solidFill>
                  <a:srgbClr val="000090"/>
                </a:solidFill>
                <a:latin typeface="Arial" charset="0"/>
                <a:cs typeface="Arial" charset="0"/>
              </a:rPr>
              <a:t>MESSAGE</a:t>
            </a:r>
          </a:p>
        </p:txBody>
      </p:sp>
      <p:sp>
        <p:nvSpPr>
          <p:cNvPr id="19459" name="Rettangolo 2"/>
          <p:cNvSpPr>
            <a:spLocks noChangeArrowheads="1"/>
          </p:cNvSpPr>
          <p:nvPr/>
        </p:nvSpPr>
        <p:spPr bwMode="auto">
          <a:xfrm>
            <a:off x="3538538" y="1657350"/>
            <a:ext cx="51768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a:latin typeface="Arial" charset="0"/>
                <a:cs typeface="Arial" charset="0"/>
              </a:rPr>
              <a:t>Importance of </a:t>
            </a:r>
            <a:r>
              <a:rPr lang="en-GB" b="1">
                <a:solidFill>
                  <a:srgbClr val="F1C430"/>
                </a:solidFill>
                <a:latin typeface="Arial" charset="0"/>
                <a:cs typeface="Arial" charset="0"/>
              </a:rPr>
              <a:t>imagination</a:t>
            </a:r>
            <a:r>
              <a:rPr lang="en-GB">
                <a:latin typeface="Arial" charset="0"/>
                <a:cs typeface="Arial" charset="0"/>
              </a:rPr>
              <a:t>, the real poetic power</a:t>
            </a:r>
            <a:endParaRPr lang="it-IT">
              <a:latin typeface="Arial" charset="0"/>
              <a:cs typeface="Arial" charset="0"/>
            </a:endParaRPr>
          </a:p>
        </p:txBody>
      </p:sp>
      <p:sp>
        <p:nvSpPr>
          <p:cNvPr id="17" name="Freccia circolare a destra 16"/>
          <p:cNvSpPr/>
          <p:nvPr/>
        </p:nvSpPr>
        <p:spPr>
          <a:xfrm rot="1135429">
            <a:off x="637814" y="2615058"/>
            <a:ext cx="306578" cy="615924"/>
          </a:xfrm>
          <a:prstGeom prst="curvedRightArrow">
            <a:avLst/>
          </a:prstGeom>
          <a:solidFill>
            <a:srgbClr val="F1C430"/>
          </a:solidFill>
          <a:ln w="12700" cmpd="sng">
            <a:solidFill>
              <a:schemeClr val="accent2"/>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it-IT">
              <a:solidFill>
                <a:schemeClr val="tx1"/>
              </a:solidFill>
            </a:endParaRPr>
          </a:p>
        </p:txBody>
      </p:sp>
      <p:sp>
        <p:nvSpPr>
          <p:cNvPr id="20" name="Rettangolo 19"/>
          <p:cNvSpPr>
            <a:spLocks noChangeArrowheads="1"/>
          </p:cNvSpPr>
          <p:nvPr/>
        </p:nvSpPr>
        <p:spPr bwMode="auto">
          <a:xfrm>
            <a:off x="976313" y="2922588"/>
            <a:ext cx="74945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b="1">
                <a:solidFill>
                  <a:srgbClr val="F1C430"/>
                </a:solidFill>
                <a:latin typeface="Arial" charset="0"/>
                <a:cs typeface="Arial" charset="0"/>
              </a:rPr>
              <a:t>Nature</a:t>
            </a:r>
            <a:r>
              <a:rPr lang="en-GB">
                <a:solidFill>
                  <a:srgbClr val="F1C430"/>
                </a:solidFill>
                <a:latin typeface="Arial" charset="0"/>
                <a:cs typeface="Arial" charset="0"/>
              </a:rPr>
              <a:t>   </a:t>
            </a:r>
            <a:r>
              <a:rPr lang="en-GB">
                <a:latin typeface="Arial" charset="0"/>
                <a:cs typeface="Arial" charset="0"/>
              </a:rPr>
              <a:t>= a reflection of the perfect “world of deas” (neoplatonic view) 	= presence of the ideal into the real</a:t>
            </a:r>
            <a:endParaRPr lang="it-IT">
              <a:latin typeface="Arial" charset="0"/>
              <a:cs typeface="Arial" charset="0"/>
            </a:endParaRPr>
          </a:p>
        </p:txBody>
      </p:sp>
      <p:sp>
        <p:nvSpPr>
          <p:cNvPr id="8" name="Freccia circolare a destra 7"/>
          <p:cNvSpPr/>
          <p:nvPr/>
        </p:nvSpPr>
        <p:spPr>
          <a:xfrm rot="1135429">
            <a:off x="1933615" y="4578058"/>
            <a:ext cx="297449" cy="615924"/>
          </a:xfrm>
          <a:prstGeom prst="curvedRightArrow">
            <a:avLst/>
          </a:prstGeom>
          <a:solidFill>
            <a:srgbClr val="F1C430"/>
          </a:solidFill>
          <a:ln w="12700" cmpd="sng">
            <a:solidFill>
              <a:schemeClr val="accent2"/>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it-IT">
              <a:solidFill>
                <a:schemeClr val="tx1"/>
              </a:solidFill>
            </a:endParaRPr>
          </a:p>
        </p:txBody>
      </p:sp>
      <p:sp>
        <p:nvSpPr>
          <p:cNvPr id="9" name="Rettangolo 8"/>
          <p:cNvSpPr>
            <a:spLocks noChangeArrowheads="1"/>
          </p:cNvSpPr>
          <p:nvPr/>
        </p:nvSpPr>
        <p:spPr bwMode="auto">
          <a:xfrm>
            <a:off x="2170113" y="4886325"/>
            <a:ext cx="621030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b="1">
                <a:solidFill>
                  <a:srgbClr val="F1C430"/>
                </a:solidFill>
                <a:latin typeface="Arial" charset="0"/>
                <a:cs typeface="Arial" charset="0"/>
              </a:rPr>
              <a:t>Mystery</a:t>
            </a:r>
            <a:r>
              <a:rPr lang="en-GB">
                <a:latin typeface="Arial" charset="0"/>
                <a:cs typeface="Arial" charset="0"/>
              </a:rPr>
              <a:t>: the murder of the albatross is an act against nature, maybe symbolic of the eternal conflict between man and nature. Man always tries to go against natural laws.</a:t>
            </a:r>
            <a:endParaRPr lang="it-IT">
              <a:latin typeface="Arial" charset="0"/>
              <a:cs typeface="Arial" charset="0"/>
            </a:endParaRPr>
          </a:p>
        </p:txBody>
      </p:sp>
      <p:sp>
        <p:nvSpPr>
          <p:cNvPr id="10" name="Freccia circolare a destra 9"/>
          <p:cNvSpPr/>
          <p:nvPr/>
        </p:nvSpPr>
        <p:spPr>
          <a:xfrm rot="1135429">
            <a:off x="3251309" y="1208910"/>
            <a:ext cx="306578" cy="615924"/>
          </a:xfrm>
          <a:prstGeom prst="curvedRightArrow">
            <a:avLst/>
          </a:prstGeom>
          <a:solidFill>
            <a:srgbClr val="F1C430"/>
          </a:solidFill>
          <a:ln w="12700" cmpd="sng">
            <a:solidFill>
              <a:schemeClr val="accent2"/>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it-IT">
              <a:solidFill>
                <a:schemeClr val="tx1"/>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p:cTn id="7" dur="1000" fill="hold"/>
                                        <p:tgtEl>
                                          <p:spTgt spid="17"/>
                                        </p:tgtEl>
                                        <p:attrNameLst>
                                          <p:attrName>ppt_w</p:attrName>
                                        </p:attrNameLst>
                                      </p:cBhvr>
                                      <p:tavLst>
                                        <p:tav tm="0">
                                          <p:val>
                                            <p:fltVal val="0"/>
                                          </p:val>
                                        </p:tav>
                                        <p:tav tm="100000">
                                          <p:val>
                                            <p:strVal val="#ppt_w"/>
                                          </p:val>
                                        </p:tav>
                                      </p:tavLst>
                                    </p:anim>
                                    <p:anim calcmode="lin" valueType="num">
                                      <p:cBhvr>
                                        <p:cTn id="8" dur="1000" fill="hold"/>
                                        <p:tgtEl>
                                          <p:spTgt spid="17"/>
                                        </p:tgtEl>
                                        <p:attrNameLst>
                                          <p:attrName>ppt_h</p:attrName>
                                        </p:attrNameLst>
                                      </p:cBhvr>
                                      <p:tavLst>
                                        <p:tav tm="0">
                                          <p:val>
                                            <p:fltVal val="0"/>
                                          </p:val>
                                        </p:tav>
                                        <p:tav tm="100000">
                                          <p:val>
                                            <p:strVal val="#ppt_h"/>
                                          </p:val>
                                        </p:tav>
                                      </p:tavLst>
                                    </p:anim>
                                    <p:anim calcmode="lin" valueType="num">
                                      <p:cBhvr>
                                        <p:cTn id="9" dur="1000" fill="hold"/>
                                        <p:tgtEl>
                                          <p:spTgt spid="17"/>
                                        </p:tgtEl>
                                        <p:attrNameLst>
                                          <p:attrName>style.rotation</p:attrName>
                                        </p:attrNameLst>
                                      </p:cBhvr>
                                      <p:tavLst>
                                        <p:tav tm="0">
                                          <p:val>
                                            <p:fltVal val="90"/>
                                          </p:val>
                                        </p:tav>
                                        <p:tav tm="100000">
                                          <p:val>
                                            <p:fltVal val="0"/>
                                          </p:val>
                                        </p:tav>
                                      </p:tavLst>
                                    </p:anim>
                                    <p:animEffect transition="in" filter="fade">
                                      <p:cBhvr>
                                        <p:cTn id="10" dur="1000"/>
                                        <p:tgtEl>
                                          <p:spTgt spid="17"/>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20"/>
                                        </p:tgtEl>
                                        <p:attrNameLst>
                                          <p:attrName>style.visibility</p:attrName>
                                        </p:attrNameLst>
                                      </p:cBhvr>
                                      <p:to>
                                        <p:strVal val="visible"/>
                                      </p:to>
                                    </p:set>
                                    <p:anim calcmode="lin" valueType="num">
                                      <p:cBhvr>
                                        <p:cTn id="13" dur="1000" fill="hold"/>
                                        <p:tgtEl>
                                          <p:spTgt spid="20"/>
                                        </p:tgtEl>
                                        <p:attrNameLst>
                                          <p:attrName>ppt_w</p:attrName>
                                        </p:attrNameLst>
                                      </p:cBhvr>
                                      <p:tavLst>
                                        <p:tav tm="0">
                                          <p:val>
                                            <p:fltVal val="0"/>
                                          </p:val>
                                        </p:tav>
                                        <p:tav tm="100000">
                                          <p:val>
                                            <p:strVal val="#ppt_w"/>
                                          </p:val>
                                        </p:tav>
                                      </p:tavLst>
                                    </p:anim>
                                    <p:anim calcmode="lin" valueType="num">
                                      <p:cBhvr>
                                        <p:cTn id="14" dur="1000" fill="hold"/>
                                        <p:tgtEl>
                                          <p:spTgt spid="20"/>
                                        </p:tgtEl>
                                        <p:attrNameLst>
                                          <p:attrName>ppt_h</p:attrName>
                                        </p:attrNameLst>
                                      </p:cBhvr>
                                      <p:tavLst>
                                        <p:tav tm="0">
                                          <p:val>
                                            <p:fltVal val="0"/>
                                          </p:val>
                                        </p:tav>
                                        <p:tav tm="100000">
                                          <p:val>
                                            <p:strVal val="#ppt_h"/>
                                          </p:val>
                                        </p:tav>
                                      </p:tavLst>
                                    </p:anim>
                                    <p:anim calcmode="lin" valueType="num">
                                      <p:cBhvr>
                                        <p:cTn id="15" dur="1000" fill="hold"/>
                                        <p:tgtEl>
                                          <p:spTgt spid="20"/>
                                        </p:tgtEl>
                                        <p:attrNameLst>
                                          <p:attrName>style.rotation</p:attrName>
                                        </p:attrNameLst>
                                      </p:cBhvr>
                                      <p:tavLst>
                                        <p:tav tm="0">
                                          <p:val>
                                            <p:fltVal val="90"/>
                                          </p:val>
                                        </p:tav>
                                        <p:tav tm="100000">
                                          <p:val>
                                            <p:fltVal val="0"/>
                                          </p:val>
                                        </p:tav>
                                      </p:tavLst>
                                    </p:anim>
                                    <p:animEffect transition="in" filter="fade">
                                      <p:cBhvr>
                                        <p:cTn id="16" dur="1000"/>
                                        <p:tgtEl>
                                          <p:spTgt spid="20"/>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31" presetClass="entr" presetSubtype="0" fill="hold" nodeType="click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p:cTn id="21" dur="1000" fill="hold"/>
                                        <p:tgtEl>
                                          <p:spTgt spid="8"/>
                                        </p:tgtEl>
                                        <p:attrNameLst>
                                          <p:attrName>ppt_w</p:attrName>
                                        </p:attrNameLst>
                                      </p:cBhvr>
                                      <p:tavLst>
                                        <p:tav tm="0">
                                          <p:val>
                                            <p:fltVal val="0"/>
                                          </p:val>
                                        </p:tav>
                                        <p:tav tm="100000">
                                          <p:val>
                                            <p:strVal val="#ppt_w"/>
                                          </p:val>
                                        </p:tav>
                                      </p:tavLst>
                                    </p:anim>
                                    <p:anim calcmode="lin" valueType="num">
                                      <p:cBhvr>
                                        <p:cTn id="22" dur="1000" fill="hold"/>
                                        <p:tgtEl>
                                          <p:spTgt spid="8"/>
                                        </p:tgtEl>
                                        <p:attrNameLst>
                                          <p:attrName>ppt_h</p:attrName>
                                        </p:attrNameLst>
                                      </p:cBhvr>
                                      <p:tavLst>
                                        <p:tav tm="0">
                                          <p:val>
                                            <p:fltVal val="0"/>
                                          </p:val>
                                        </p:tav>
                                        <p:tav tm="100000">
                                          <p:val>
                                            <p:strVal val="#ppt_h"/>
                                          </p:val>
                                        </p:tav>
                                      </p:tavLst>
                                    </p:anim>
                                    <p:anim calcmode="lin" valueType="num">
                                      <p:cBhvr>
                                        <p:cTn id="23" dur="1000" fill="hold"/>
                                        <p:tgtEl>
                                          <p:spTgt spid="8"/>
                                        </p:tgtEl>
                                        <p:attrNameLst>
                                          <p:attrName>style.rotation</p:attrName>
                                        </p:attrNameLst>
                                      </p:cBhvr>
                                      <p:tavLst>
                                        <p:tav tm="0">
                                          <p:val>
                                            <p:fltVal val="90"/>
                                          </p:val>
                                        </p:tav>
                                        <p:tav tm="100000">
                                          <p:val>
                                            <p:fltVal val="0"/>
                                          </p:val>
                                        </p:tav>
                                      </p:tavLst>
                                    </p:anim>
                                    <p:animEffect transition="in" filter="fade">
                                      <p:cBhvr>
                                        <p:cTn id="24" dur="1000"/>
                                        <p:tgtEl>
                                          <p:spTgt spid="8"/>
                                        </p:tgtEl>
                                      </p:cBhvr>
                                    </p:animEffect>
                                  </p:childTnLst>
                                </p:cTn>
                              </p:par>
                              <p:par>
                                <p:cTn id="25" presetID="31" presetClass="entr" presetSubtype="0"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p:cTn id="27" dur="1000" fill="hold"/>
                                        <p:tgtEl>
                                          <p:spTgt spid="9"/>
                                        </p:tgtEl>
                                        <p:attrNameLst>
                                          <p:attrName>ppt_w</p:attrName>
                                        </p:attrNameLst>
                                      </p:cBhvr>
                                      <p:tavLst>
                                        <p:tav tm="0">
                                          <p:val>
                                            <p:fltVal val="0"/>
                                          </p:val>
                                        </p:tav>
                                        <p:tav tm="100000">
                                          <p:val>
                                            <p:strVal val="#ppt_w"/>
                                          </p:val>
                                        </p:tav>
                                      </p:tavLst>
                                    </p:anim>
                                    <p:anim calcmode="lin" valueType="num">
                                      <p:cBhvr>
                                        <p:cTn id="28" dur="1000" fill="hold"/>
                                        <p:tgtEl>
                                          <p:spTgt spid="9"/>
                                        </p:tgtEl>
                                        <p:attrNameLst>
                                          <p:attrName>ppt_h</p:attrName>
                                        </p:attrNameLst>
                                      </p:cBhvr>
                                      <p:tavLst>
                                        <p:tav tm="0">
                                          <p:val>
                                            <p:fltVal val="0"/>
                                          </p:val>
                                        </p:tav>
                                        <p:tav tm="100000">
                                          <p:val>
                                            <p:strVal val="#ppt_h"/>
                                          </p:val>
                                        </p:tav>
                                      </p:tavLst>
                                    </p:anim>
                                    <p:anim calcmode="lin" valueType="num">
                                      <p:cBhvr>
                                        <p:cTn id="29" dur="1000" fill="hold"/>
                                        <p:tgtEl>
                                          <p:spTgt spid="9"/>
                                        </p:tgtEl>
                                        <p:attrNameLst>
                                          <p:attrName>style.rotation</p:attrName>
                                        </p:attrNameLst>
                                      </p:cBhvr>
                                      <p:tavLst>
                                        <p:tav tm="0">
                                          <p:val>
                                            <p:fltVal val="90"/>
                                          </p:val>
                                        </p:tav>
                                        <p:tav tm="100000">
                                          <p:val>
                                            <p:fltVal val="0"/>
                                          </p:val>
                                        </p:tav>
                                      </p:tavLst>
                                    </p:anim>
                                    <p:animEffect transition="in" filter="fade">
                                      <p:cBhvr>
                                        <p:cTn id="3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olo 1"/>
          <p:cNvSpPr txBox="1">
            <a:spLocks/>
          </p:cNvSpPr>
          <p:nvPr/>
        </p:nvSpPr>
        <p:spPr bwMode="auto">
          <a:xfrm>
            <a:off x="0" y="2740025"/>
            <a:ext cx="9144000" cy="137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82563">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pPr algn="ctr">
              <a:buClr>
                <a:srgbClr val="C3260C"/>
              </a:buClr>
              <a:buSzPct val="128000"/>
              <a:buFont typeface="Georgia" charset="0"/>
              <a:buNone/>
            </a:pPr>
            <a:r>
              <a:rPr lang="it-IT" sz="7200" b="1">
                <a:solidFill>
                  <a:srgbClr val="F9C31B"/>
                </a:solidFill>
                <a:latin typeface="Arial" charset="0"/>
                <a:cs typeface="Arial" charset="0"/>
              </a:rPr>
              <a:t>INTERPRETATIONS</a:t>
            </a:r>
            <a:endParaRPr lang="it-IT" sz="3600" b="1">
              <a:solidFill>
                <a:srgbClr val="F9C31B"/>
              </a:solidFill>
              <a:latin typeface="Arial" charset="0"/>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egnaposto contenuto 2"/>
          <p:cNvSpPr>
            <a:spLocks noGrp="1"/>
          </p:cNvSpPr>
          <p:nvPr>
            <p:ph sz="quarter" idx="13"/>
          </p:nvPr>
        </p:nvSpPr>
        <p:spPr>
          <a:xfrm>
            <a:off x="620713" y="395206"/>
            <a:ext cx="7902575" cy="1019175"/>
          </a:xfrm>
        </p:spPr>
        <p:txBody>
          <a:bodyPr/>
          <a:lstStyle/>
          <a:p>
            <a:pPr marL="44450" indent="0" algn="ctr">
              <a:buFont typeface="Georgia" charset="0"/>
              <a:buNone/>
            </a:pPr>
            <a:r>
              <a:rPr lang="it-IT" sz="4800" dirty="0">
                <a:solidFill>
                  <a:srgbClr val="000090"/>
                </a:solidFill>
                <a:latin typeface="Arial" charset="0"/>
                <a:cs typeface="Arial" charset="0"/>
              </a:rPr>
              <a:t>INTERPRETATIONS</a:t>
            </a:r>
          </a:p>
        </p:txBody>
      </p:sp>
      <p:sp>
        <p:nvSpPr>
          <p:cNvPr id="21507" name="Rettangolo 1"/>
          <p:cNvSpPr>
            <a:spLocks noChangeArrowheads="1"/>
          </p:cNvSpPr>
          <p:nvPr/>
        </p:nvSpPr>
        <p:spPr bwMode="auto">
          <a:xfrm>
            <a:off x="230188" y="1268413"/>
            <a:ext cx="47148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dirty="0">
                <a:latin typeface="Arial" charset="0"/>
                <a:cs typeface="Arial" charset="0"/>
              </a:rPr>
              <a:t>There are several readings of </a:t>
            </a:r>
            <a:r>
              <a:rPr lang="en-GB" i="1" dirty="0">
                <a:latin typeface="Arial" charset="0"/>
                <a:cs typeface="Arial" charset="0"/>
              </a:rPr>
              <a:t>The Rime</a:t>
            </a:r>
            <a:r>
              <a:rPr lang="en-GB" dirty="0">
                <a:latin typeface="Arial" charset="0"/>
                <a:cs typeface="Arial" charset="0"/>
              </a:rPr>
              <a:t>:</a:t>
            </a:r>
            <a:endParaRPr lang="it-IT" dirty="0">
              <a:latin typeface="Arial" charset="0"/>
              <a:cs typeface="Arial" charset="0"/>
            </a:endParaRPr>
          </a:p>
        </p:txBody>
      </p:sp>
      <p:sp>
        <p:nvSpPr>
          <p:cNvPr id="4" name="Rettangolo 3"/>
          <p:cNvSpPr>
            <a:spLocks noChangeArrowheads="1"/>
          </p:cNvSpPr>
          <p:nvPr/>
        </p:nvSpPr>
        <p:spPr bwMode="auto">
          <a:xfrm>
            <a:off x="1165225" y="1905000"/>
            <a:ext cx="7026275"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600">
                <a:latin typeface="Arial" charset="0"/>
                <a:cs typeface="Arial" charset="0"/>
              </a:rPr>
              <a:t>A religious reading: man commits a sin against God; he is then punished </a:t>
            </a:r>
          </a:p>
          <a:p>
            <a:r>
              <a:rPr lang="en-GB" sz="1600">
                <a:latin typeface="Arial" charset="0"/>
                <a:cs typeface="Arial" charset="0"/>
              </a:rPr>
              <a:t>(by suffering), expiates it and finally reaches salvation</a:t>
            </a:r>
            <a:endParaRPr lang="it-IT" sz="1600">
              <a:latin typeface="Arial" charset="0"/>
              <a:cs typeface="Arial" charset="0"/>
            </a:endParaRPr>
          </a:p>
        </p:txBody>
      </p:sp>
      <p:sp>
        <p:nvSpPr>
          <p:cNvPr id="5" name="Rettangolo 4"/>
          <p:cNvSpPr>
            <a:spLocks noChangeArrowheads="1"/>
          </p:cNvSpPr>
          <p:nvPr/>
        </p:nvSpPr>
        <p:spPr bwMode="auto">
          <a:xfrm>
            <a:off x="1165225" y="2773363"/>
            <a:ext cx="702627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600">
                <a:latin typeface="Arial" charset="0"/>
                <a:cs typeface="Arial" charset="0"/>
              </a:rPr>
              <a:t>An artistic reading: the Mariner represents the poet who looks for truth and knowledge in his everyday life. He goes through a painful experience, but is finally saved by the power of imagination</a:t>
            </a:r>
            <a:endParaRPr lang="it-IT" sz="1600">
              <a:latin typeface="Arial" charset="0"/>
              <a:cs typeface="Arial" charset="0"/>
            </a:endParaRPr>
          </a:p>
        </p:txBody>
      </p:sp>
      <p:sp>
        <p:nvSpPr>
          <p:cNvPr id="6" name="Rettangolo 5"/>
          <p:cNvSpPr>
            <a:spLocks noChangeArrowheads="1"/>
          </p:cNvSpPr>
          <p:nvPr/>
        </p:nvSpPr>
        <p:spPr bwMode="auto">
          <a:xfrm>
            <a:off x="1165225" y="3886200"/>
            <a:ext cx="7026275"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600" b="1">
                <a:solidFill>
                  <a:srgbClr val="568D11"/>
                </a:solidFill>
                <a:latin typeface="Arial" charset="0"/>
                <a:cs typeface="Arial" charset="0"/>
              </a:rPr>
              <a:t>Description of a dream</a:t>
            </a:r>
            <a:r>
              <a:rPr lang="en-GB" sz="1600">
                <a:latin typeface="Arial" charset="0"/>
                <a:cs typeface="Arial" charset="0"/>
              </a:rPr>
              <a:t>: features of a dream – the poet deals with the supernatural and the less conscious part of his psyche</a:t>
            </a:r>
            <a:endParaRPr lang="it-IT" sz="1600">
              <a:latin typeface="Arial" charset="0"/>
              <a:cs typeface="Arial" charset="0"/>
            </a:endParaRPr>
          </a:p>
        </p:txBody>
      </p:sp>
      <p:sp>
        <p:nvSpPr>
          <p:cNvPr id="7" name="CasellaDiTesto 6"/>
          <p:cNvSpPr txBox="1"/>
          <p:nvPr/>
        </p:nvSpPr>
        <p:spPr>
          <a:xfrm>
            <a:off x="1165225" y="4754563"/>
            <a:ext cx="7026275" cy="584200"/>
          </a:xfrm>
          <a:prstGeom prst="rect">
            <a:avLst/>
          </a:prstGeom>
          <a:noFill/>
        </p:spPr>
        <p:txBody>
          <a:bodyPr>
            <a:spAutoFit/>
          </a:bodyPr>
          <a:lstStyle/>
          <a:p>
            <a:pPr fontAlgn="auto">
              <a:spcBef>
                <a:spcPts val="0"/>
              </a:spcBef>
              <a:spcAft>
                <a:spcPts val="0"/>
              </a:spcAft>
              <a:defRPr/>
            </a:pPr>
            <a:r>
              <a:rPr lang="en-GB" sz="1600" b="1" dirty="0">
                <a:solidFill>
                  <a:schemeClr val="accent3">
                    <a:lumMod val="50000"/>
                  </a:schemeClr>
                </a:solidFill>
                <a:latin typeface="Arial"/>
                <a:ea typeface="+mn-ea"/>
                <a:cs typeface="Arial"/>
              </a:rPr>
              <a:t>Allegory of the life of the soul</a:t>
            </a:r>
            <a:r>
              <a:rPr lang="en-GB" sz="1600" dirty="0">
                <a:latin typeface="Arial"/>
                <a:ea typeface="+mn-ea"/>
                <a:cs typeface="Arial"/>
              </a:rPr>
              <a:t>: description of the states of the soul, the passage from crime to redemption </a:t>
            </a:r>
            <a:endParaRPr lang="it-IT" sz="1600" dirty="0">
              <a:latin typeface="Arial"/>
              <a:ea typeface="+mn-ea"/>
              <a:cs typeface="Arial"/>
            </a:endParaRPr>
          </a:p>
        </p:txBody>
      </p:sp>
      <p:sp>
        <p:nvSpPr>
          <p:cNvPr id="11" name="CasellaDiTesto 10"/>
          <p:cNvSpPr txBox="1">
            <a:spLocks noChangeArrowheads="1"/>
          </p:cNvSpPr>
          <p:nvPr/>
        </p:nvSpPr>
        <p:spPr bwMode="auto">
          <a:xfrm>
            <a:off x="1165225" y="5622925"/>
            <a:ext cx="70262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r>
              <a:rPr lang="en-GB" sz="1600" b="1">
                <a:solidFill>
                  <a:srgbClr val="568D11"/>
                </a:solidFill>
                <a:latin typeface="Arial" charset="0"/>
                <a:cs typeface="Arial" charset="0"/>
              </a:rPr>
              <a:t>Description of the poetic journey of Romanticism</a:t>
            </a:r>
            <a:r>
              <a:rPr lang="en-GB" sz="1600">
                <a:latin typeface="Arial" charset="0"/>
                <a:cs typeface="Arial" charset="0"/>
              </a:rPr>
              <a:t>: the Mariner as an artist, a poet who shows his regret for a state of lost innocence. </a:t>
            </a:r>
            <a:endParaRPr lang="it-IT" sz="1600">
              <a:latin typeface="Arial" charset="0"/>
              <a:cs typeface="Arial" charset="0"/>
            </a:endParaRPr>
          </a:p>
        </p:txBody>
      </p:sp>
      <p:sp>
        <p:nvSpPr>
          <p:cNvPr id="12" name="Freccia destra 11"/>
          <p:cNvSpPr/>
          <p:nvPr/>
        </p:nvSpPr>
        <p:spPr>
          <a:xfrm>
            <a:off x="493614" y="4019665"/>
            <a:ext cx="430743" cy="319365"/>
          </a:xfrm>
          <a:prstGeom prst="rightArrow">
            <a:avLst>
              <a:gd name="adj1" fmla="val 32856"/>
              <a:gd name="adj2" fmla="val 58571"/>
            </a:avLst>
          </a:prstGeom>
          <a:solidFill>
            <a:srgbClr val="A7EA52"/>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it-IT"/>
          </a:p>
        </p:txBody>
      </p:sp>
      <p:sp>
        <p:nvSpPr>
          <p:cNvPr id="18" name="Freccia destra 17"/>
          <p:cNvSpPr/>
          <p:nvPr/>
        </p:nvSpPr>
        <p:spPr>
          <a:xfrm>
            <a:off x="493614" y="4887344"/>
            <a:ext cx="430743" cy="319365"/>
          </a:xfrm>
          <a:prstGeom prst="rightArrow">
            <a:avLst>
              <a:gd name="adj1" fmla="val 32856"/>
              <a:gd name="adj2" fmla="val 58571"/>
            </a:avLst>
          </a:prstGeom>
          <a:solidFill>
            <a:srgbClr val="A7EA52"/>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it-IT"/>
          </a:p>
        </p:txBody>
      </p:sp>
      <p:sp>
        <p:nvSpPr>
          <p:cNvPr id="19" name="Freccia destra 18"/>
          <p:cNvSpPr/>
          <p:nvPr/>
        </p:nvSpPr>
        <p:spPr>
          <a:xfrm>
            <a:off x="493614" y="5755022"/>
            <a:ext cx="430743" cy="319365"/>
          </a:xfrm>
          <a:prstGeom prst="rightArrow">
            <a:avLst>
              <a:gd name="adj1" fmla="val 32856"/>
              <a:gd name="adj2" fmla="val 58571"/>
            </a:avLst>
          </a:prstGeom>
          <a:solidFill>
            <a:srgbClr val="A7EA52"/>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it-IT"/>
          </a:p>
        </p:txBody>
      </p:sp>
      <p:sp>
        <p:nvSpPr>
          <p:cNvPr id="15" name="Freccia destra 14"/>
          <p:cNvSpPr/>
          <p:nvPr/>
        </p:nvSpPr>
        <p:spPr>
          <a:xfrm>
            <a:off x="493614" y="2038086"/>
            <a:ext cx="430743" cy="319365"/>
          </a:xfrm>
          <a:prstGeom prst="rightArrow">
            <a:avLst>
              <a:gd name="adj1" fmla="val 32856"/>
              <a:gd name="adj2" fmla="val 58571"/>
            </a:avLst>
          </a:prstGeom>
          <a:solidFill>
            <a:srgbClr val="A7EA52"/>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it-IT"/>
          </a:p>
        </p:txBody>
      </p:sp>
      <p:sp>
        <p:nvSpPr>
          <p:cNvPr id="16" name="Freccia destra 15"/>
          <p:cNvSpPr/>
          <p:nvPr/>
        </p:nvSpPr>
        <p:spPr>
          <a:xfrm>
            <a:off x="493614" y="3028875"/>
            <a:ext cx="430743" cy="319365"/>
          </a:xfrm>
          <a:prstGeom prst="rightArrow">
            <a:avLst>
              <a:gd name="adj1" fmla="val 32856"/>
              <a:gd name="adj2" fmla="val 58571"/>
            </a:avLst>
          </a:prstGeom>
          <a:solidFill>
            <a:srgbClr val="A7EA52"/>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it-IT"/>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animEffect transition="in" filter="fade">
                                      <p:cBhvr>
                                        <p:cTn id="14" dur="500"/>
                                        <p:tgtEl>
                                          <p:spTgt spid="5"/>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3" presetClass="entr" presetSubtype="16"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p:cTn id="19" dur="500" fill="hold"/>
                                        <p:tgtEl>
                                          <p:spTgt spid="12"/>
                                        </p:tgtEl>
                                        <p:attrNameLst>
                                          <p:attrName>ppt_w</p:attrName>
                                        </p:attrNameLst>
                                      </p:cBhvr>
                                      <p:tavLst>
                                        <p:tav tm="0">
                                          <p:val>
                                            <p:fltVal val="0"/>
                                          </p:val>
                                        </p:tav>
                                        <p:tav tm="100000">
                                          <p:val>
                                            <p:strVal val="#ppt_w"/>
                                          </p:val>
                                        </p:tav>
                                      </p:tavLst>
                                    </p:anim>
                                    <p:anim calcmode="lin" valueType="num">
                                      <p:cBhvr>
                                        <p:cTn id="20" dur="500" fill="hold"/>
                                        <p:tgtEl>
                                          <p:spTgt spid="12"/>
                                        </p:tgtEl>
                                        <p:attrNameLst>
                                          <p:attrName>ppt_h</p:attrName>
                                        </p:attrNameLst>
                                      </p:cBhvr>
                                      <p:tavLst>
                                        <p:tav tm="0">
                                          <p:val>
                                            <p:fltVal val="0"/>
                                          </p:val>
                                        </p:tav>
                                        <p:tav tm="100000">
                                          <p:val>
                                            <p:strVal val="#ppt_h"/>
                                          </p:val>
                                        </p:tav>
                                      </p:tavLst>
                                    </p:anim>
                                    <p:animEffect transition="in" filter="fade">
                                      <p:cBhvr>
                                        <p:cTn id="21" dur="500"/>
                                        <p:tgtEl>
                                          <p:spTgt spid="12"/>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6"/>
                                        </p:tgtEl>
                                        <p:attrNameLst>
                                          <p:attrName>style.visibility</p:attrName>
                                        </p:attrNameLst>
                                      </p:cBhvr>
                                      <p:to>
                                        <p:strVal val="visible"/>
                                      </p:to>
                                    </p:set>
                                    <p:anim calcmode="lin" valueType="num">
                                      <p:cBhvr>
                                        <p:cTn id="24" dur="500" fill="hold"/>
                                        <p:tgtEl>
                                          <p:spTgt spid="6"/>
                                        </p:tgtEl>
                                        <p:attrNameLst>
                                          <p:attrName>ppt_w</p:attrName>
                                        </p:attrNameLst>
                                      </p:cBhvr>
                                      <p:tavLst>
                                        <p:tav tm="0">
                                          <p:val>
                                            <p:fltVal val="0"/>
                                          </p:val>
                                        </p:tav>
                                        <p:tav tm="100000">
                                          <p:val>
                                            <p:strVal val="#ppt_w"/>
                                          </p:val>
                                        </p:tav>
                                      </p:tavLst>
                                    </p:anim>
                                    <p:anim calcmode="lin" valueType="num">
                                      <p:cBhvr>
                                        <p:cTn id="25" dur="500" fill="hold"/>
                                        <p:tgtEl>
                                          <p:spTgt spid="6"/>
                                        </p:tgtEl>
                                        <p:attrNameLst>
                                          <p:attrName>ppt_h</p:attrName>
                                        </p:attrNameLst>
                                      </p:cBhvr>
                                      <p:tavLst>
                                        <p:tav tm="0">
                                          <p:val>
                                            <p:fltVal val="0"/>
                                          </p:val>
                                        </p:tav>
                                        <p:tav tm="100000">
                                          <p:val>
                                            <p:strVal val="#ppt_h"/>
                                          </p:val>
                                        </p:tav>
                                      </p:tavLst>
                                    </p:anim>
                                    <p:animEffect transition="in" filter="fade">
                                      <p:cBhvr>
                                        <p:cTn id="26" dur="500"/>
                                        <p:tgtEl>
                                          <p:spTgt spid="6"/>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53" presetClass="entr" presetSubtype="16" fill="hold" nodeType="clickEffect">
                                  <p:stCondLst>
                                    <p:cond delay="0"/>
                                  </p:stCondLst>
                                  <p:childTnLst>
                                    <p:set>
                                      <p:cBhvr>
                                        <p:cTn id="30" dur="1" fill="hold">
                                          <p:stCondLst>
                                            <p:cond delay="0"/>
                                          </p:stCondLst>
                                        </p:cTn>
                                        <p:tgtEl>
                                          <p:spTgt spid="18"/>
                                        </p:tgtEl>
                                        <p:attrNameLst>
                                          <p:attrName>style.visibility</p:attrName>
                                        </p:attrNameLst>
                                      </p:cBhvr>
                                      <p:to>
                                        <p:strVal val="visible"/>
                                      </p:to>
                                    </p:set>
                                    <p:anim calcmode="lin" valueType="num">
                                      <p:cBhvr>
                                        <p:cTn id="31" dur="500" fill="hold"/>
                                        <p:tgtEl>
                                          <p:spTgt spid="18"/>
                                        </p:tgtEl>
                                        <p:attrNameLst>
                                          <p:attrName>ppt_w</p:attrName>
                                        </p:attrNameLst>
                                      </p:cBhvr>
                                      <p:tavLst>
                                        <p:tav tm="0">
                                          <p:val>
                                            <p:fltVal val="0"/>
                                          </p:val>
                                        </p:tav>
                                        <p:tav tm="100000">
                                          <p:val>
                                            <p:strVal val="#ppt_w"/>
                                          </p:val>
                                        </p:tav>
                                      </p:tavLst>
                                    </p:anim>
                                    <p:anim calcmode="lin" valueType="num">
                                      <p:cBhvr>
                                        <p:cTn id="32" dur="500" fill="hold"/>
                                        <p:tgtEl>
                                          <p:spTgt spid="18"/>
                                        </p:tgtEl>
                                        <p:attrNameLst>
                                          <p:attrName>ppt_h</p:attrName>
                                        </p:attrNameLst>
                                      </p:cBhvr>
                                      <p:tavLst>
                                        <p:tav tm="0">
                                          <p:val>
                                            <p:fltVal val="0"/>
                                          </p:val>
                                        </p:tav>
                                        <p:tav tm="100000">
                                          <p:val>
                                            <p:strVal val="#ppt_h"/>
                                          </p:val>
                                        </p:tav>
                                      </p:tavLst>
                                    </p:anim>
                                    <p:animEffect transition="in" filter="fade">
                                      <p:cBhvr>
                                        <p:cTn id="33" dur="500"/>
                                        <p:tgtEl>
                                          <p:spTgt spid="18"/>
                                        </p:tgtEl>
                                      </p:cBhvr>
                                    </p:animEffect>
                                  </p:childTnLst>
                                </p:cTn>
                              </p:par>
                              <p:par>
                                <p:cTn id="34" presetID="53" presetClass="entr" presetSubtype="16" fill="hold" grpId="0" nodeType="withEffect">
                                  <p:stCondLst>
                                    <p:cond delay="0"/>
                                  </p:stCondLst>
                                  <p:childTnLst>
                                    <p:set>
                                      <p:cBhvr>
                                        <p:cTn id="35" dur="1" fill="hold">
                                          <p:stCondLst>
                                            <p:cond delay="0"/>
                                          </p:stCondLst>
                                        </p:cTn>
                                        <p:tgtEl>
                                          <p:spTgt spid="7"/>
                                        </p:tgtEl>
                                        <p:attrNameLst>
                                          <p:attrName>style.visibility</p:attrName>
                                        </p:attrNameLst>
                                      </p:cBhvr>
                                      <p:to>
                                        <p:strVal val="visible"/>
                                      </p:to>
                                    </p:set>
                                    <p:anim calcmode="lin" valueType="num">
                                      <p:cBhvr>
                                        <p:cTn id="36" dur="500" fill="hold"/>
                                        <p:tgtEl>
                                          <p:spTgt spid="7"/>
                                        </p:tgtEl>
                                        <p:attrNameLst>
                                          <p:attrName>ppt_w</p:attrName>
                                        </p:attrNameLst>
                                      </p:cBhvr>
                                      <p:tavLst>
                                        <p:tav tm="0">
                                          <p:val>
                                            <p:fltVal val="0"/>
                                          </p:val>
                                        </p:tav>
                                        <p:tav tm="100000">
                                          <p:val>
                                            <p:strVal val="#ppt_w"/>
                                          </p:val>
                                        </p:tav>
                                      </p:tavLst>
                                    </p:anim>
                                    <p:anim calcmode="lin" valueType="num">
                                      <p:cBhvr>
                                        <p:cTn id="37" dur="500" fill="hold"/>
                                        <p:tgtEl>
                                          <p:spTgt spid="7"/>
                                        </p:tgtEl>
                                        <p:attrNameLst>
                                          <p:attrName>ppt_h</p:attrName>
                                        </p:attrNameLst>
                                      </p:cBhvr>
                                      <p:tavLst>
                                        <p:tav tm="0">
                                          <p:val>
                                            <p:fltVal val="0"/>
                                          </p:val>
                                        </p:tav>
                                        <p:tav tm="100000">
                                          <p:val>
                                            <p:strVal val="#ppt_h"/>
                                          </p:val>
                                        </p:tav>
                                      </p:tavLst>
                                    </p:anim>
                                    <p:animEffect transition="in" filter="fade">
                                      <p:cBhvr>
                                        <p:cTn id="38" dur="500"/>
                                        <p:tgtEl>
                                          <p:spTgt spid="7"/>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3" presetClass="entr" presetSubtype="16" fill="hold" nodeType="clickEffect">
                                  <p:stCondLst>
                                    <p:cond delay="0"/>
                                  </p:stCondLst>
                                  <p:childTnLst>
                                    <p:set>
                                      <p:cBhvr>
                                        <p:cTn id="42" dur="1" fill="hold">
                                          <p:stCondLst>
                                            <p:cond delay="0"/>
                                          </p:stCondLst>
                                        </p:cTn>
                                        <p:tgtEl>
                                          <p:spTgt spid="19"/>
                                        </p:tgtEl>
                                        <p:attrNameLst>
                                          <p:attrName>style.visibility</p:attrName>
                                        </p:attrNameLst>
                                      </p:cBhvr>
                                      <p:to>
                                        <p:strVal val="visible"/>
                                      </p:to>
                                    </p:set>
                                    <p:anim calcmode="lin" valueType="num">
                                      <p:cBhvr>
                                        <p:cTn id="43" dur="500" fill="hold"/>
                                        <p:tgtEl>
                                          <p:spTgt spid="19"/>
                                        </p:tgtEl>
                                        <p:attrNameLst>
                                          <p:attrName>ppt_w</p:attrName>
                                        </p:attrNameLst>
                                      </p:cBhvr>
                                      <p:tavLst>
                                        <p:tav tm="0">
                                          <p:val>
                                            <p:fltVal val="0"/>
                                          </p:val>
                                        </p:tav>
                                        <p:tav tm="100000">
                                          <p:val>
                                            <p:strVal val="#ppt_w"/>
                                          </p:val>
                                        </p:tav>
                                      </p:tavLst>
                                    </p:anim>
                                    <p:anim calcmode="lin" valueType="num">
                                      <p:cBhvr>
                                        <p:cTn id="44" dur="500" fill="hold"/>
                                        <p:tgtEl>
                                          <p:spTgt spid="19"/>
                                        </p:tgtEl>
                                        <p:attrNameLst>
                                          <p:attrName>ppt_h</p:attrName>
                                        </p:attrNameLst>
                                      </p:cBhvr>
                                      <p:tavLst>
                                        <p:tav tm="0">
                                          <p:val>
                                            <p:fltVal val="0"/>
                                          </p:val>
                                        </p:tav>
                                        <p:tav tm="100000">
                                          <p:val>
                                            <p:strVal val="#ppt_h"/>
                                          </p:val>
                                        </p:tav>
                                      </p:tavLst>
                                    </p:anim>
                                    <p:animEffect transition="in" filter="fade">
                                      <p:cBhvr>
                                        <p:cTn id="45" dur="500"/>
                                        <p:tgtEl>
                                          <p:spTgt spid="19"/>
                                        </p:tgtEl>
                                      </p:cBhvr>
                                    </p:animEffect>
                                  </p:childTnLst>
                                </p:cTn>
                              </p:par>
                              <p:par>
                                <p:cTn id="46" presetID="53" presetClass="entr" presetSubtype="16" fill="hold" grpId="0" nodeType="withEffect">
                                  <p:stCondLst>
                                    <p:cond delay="0"/>
                                  </p:stCondLst>
                                  <p:childTnLst>
                                    <p:set>
                                      <p:cBhvr>
                                        <p:cTn id="47" dur="1" fill="hold">
                                          <p:stCondLst>
                                            <p:cond delay="0"/>
                                          </p:stCondLst>
                                        </p:cTn>
                                        <p:tgtEl>
                                          <p:spTgt spid="11"/>
                                        </p:tgtEl>
                                        <p:attrNameLst>
                                          <p:attrName>style.visibility</p:attrName>
                                        </p:attrNameLst>
                                      </p:cBhvr>
                                      <p:to>
                                        <p:strVal val="visible"/>
                                      </p:to>
                                    </p:set>
                                    <p:anim calcmode="lin" valueType="num">
                                      <p:cBhvr>
                                        <p:cTn id="48" dur="500" fill="hold"/>
                                        <p:tgtEl>
                                          <p:spTgt spid="11"/>
                                        </p:tgtEl>
                                        <p:attrNameLst>
                                          <p:attrName>ppt_w</p:attrName>
                                        </p:attrNameLst>
                                      </p:cBhvr>
                                      <p:tavLst>
                                        <p:tav tm="0">
                                          <p:val>
                                            <p:fltVal val="0"/>
                                          </p:val>
                                        </p:tav>
                                        <p:tav tm="100000">
                                          <p:val>
                                            <p:strVal val="#ppt_w"/>
                                          </p:val>
                                        </p:tav>
                                      </p:tavLst>
                                    </p:anim>
                                    <p:anim calcmode="lin" valueType="num">
                                      <p:cBhvr>
                                        <p:cTn id="49" dur="500" fill="hold"/>
                                        <p:tgtEl>
                                          <p:spTgt spid="11"/>
                                        </p:tgtEl>
                                        <p:attrNameLst>
                                          <p:attrName>ppt_h</p:attrName>
                                        </p:attrNameLst>
                                      </p:cBhvr>
                                      <p:tavLst>
                                        <p:tav tm="0">
                                          <p:val>
                                            <p:fltVal val="0"/>
                                          </p:val>
                                        </p:tav>
                                        <p:tav tm="100000">
                                          <p:val>
                                            <p:strVal val="#ppt_h"/>
                                          </p:val>
                                        </p:tav>
                                      </p:tavLst>
                                    </p:anim>
                                    <p:animEffect transition="in" filter="fade">
                                      <p:cBhvr>
                                        <p:cTn id="50" dur="500"/>
                                        <p:tgtEl>
                                          <p:spTgt spid="11"/>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53" presetClass="entr" presetSubtype="16" fill="hold" nodeType="clickEffect">
                                  <p:stCondLst>
                                    <p:cond delay="0"/>
                                  </p:stCondLst>
                                  <p:childTnLst>
                                    <p:set>
                                      <p:cBhvr>
                                        <p:cTn id="54" dur="1" fill="hold">
                                          <p:stCondLst>
                                            <p:cond delay="0"/>
                                          </p:stCondLst>
                                        </p:cTn>
                                        <p:tgtEl>
                                          <p:spTgt spid="15"/>
                                        </p:tgtEl>
                                        <p:attrNameLst>
                                          <p:attrName>style.visibility</p:attrName>
                                        </p:attrNameLst>
                                      </p:cBhvr>
                                      <p:to>
                                        <p:strVal val="visible"/>
                                      </p:to>
                                    </p:set>
                                    <p:anim calcmode="lin" valueType="num">
                                      <p:cBhvr>
                                        <p:cTn id="55" dur="500" fill="hold"/>
                                        <p:tgtEl>
                                          <p:spTgt spid="15"/>
                                        </p:tgtEl>
                                        <p:attrNameLst>
                                          <p:attrName>ppt_w</p:attrName>
                                        </p:attrNameLst>
                                      </p:cBhvr>
                                      <p:tavLst>
                                        <p:tav tm="0">
                                          <p:val>
                                            <p:fltVal val="0"/>
                                          </p:val>
                                        </p:tav>
                                        <p:tav tm="100000">
                                          <p:val>
                                            <p:strVal val="#ppt_w"/>
                                          </p:val>
                                        </p:tav>
                                      </p:tavLst>
                                    </p:anim>
                                    <p:anim calcmode="lin" valueType="num">
                                      <p:cBhvr>
                                        <p:cTn id="56" dur="500" fill="hold"/>
                                        <p:tgtEl>
                                          <p:spTgt spid="15"/>
                                        </p:tgtEl>
                                        <p:attrNameLst>
                                          <p:attrName>ppt_h</p:attrName>
                                        </p:attrNameLst>
                                      </p:cBhvr>
                                      <p:tavLst>
                                        <p:tav tm="0">
                                          <p:val>
                                            <p:fltVal val="0"/>
                                          </p:val>
                                        </p:tav>
                                        <p:tav tm="100000">
                                          <p:val>
                                            <p:strVal val="#ppt_h"/>
                                          </p:val>
                                        </p:tav>
                                      </p:tavLst>
                                    </p:anim>
                                    <p:animEffect transition="in" filter="fade">
                                      <p:cBhvr>
                                        <p:cTn id="57" dur="500"/>
                                        <p:tgtEl>
                                          <p:spTgt spid="15"/>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53" presetClass="entr" presetSubtype="16" fill="hold" nodeType="clickEffect">
                                  <p:stCondLst>
                                    <p:cond delay="0"/>
                                  </p:stCondLst>
                                  <p:childTnLst>
                                    <p:set>
                                      <p:cBhvr>
                                        <p:cTn id="61" dur="1" fill="hold">
                                          <p:stCondLst>
                                            <p:cond delay="0"/>
                                          </p:stCondLst>
                                        </p:cTn>
                                        <p:tgtEl>
                                          <p:spTgt spid="16"/>
                                        </p:tgtEl>
                                        <p:attrNameLst>
                                          <p:attrName>style.visibility</p:attrName>
                                        </p:attrNameLst>
                                      </p:cBhvr>
                                      <p:to>
                                        <p:strVal val="visible"/>
                                      </p:to>
                                    </p:set>
                                    <p:anim calcmode="lin" valueType="num">
                                      <p:cBhvr>
                                        <p:cTn id="62" dur="500" fill="hold"/>
                                        <p:tgtEl>
                                          <p:spTgt spid="16"/>
                                        </p:tgtEl>
                                        <p:attrNameLst>
                                          <p:attrName>ppt_w</p:attrName>
                                        </p:attrNameLst>
                                      </p:cBhvr>
                                      <p:tavLst>
                                        <p:tav tm="0">
                                          <p:val>
                                            <p:fltVal val="0"/>
                                          </p:val>
                                        </p:tav>
                                        <p:tav tm="100000">
                                          <p:val>
                                            <p:strVal val="#ppt_w"/>
                                          </p:val>
                                        </p:tav>
                                      </p:tavLst>
                                    </p:anim>
                                    <p:anim calcmode="lin" valueType="num">
                                      <p:cBhvr>
                                        <p:cTn id="63" dur="500" fill="hold"/>
                                        <p:tgtEl>
                                          <p:spTgt spid="16"/>
                                        </p:tgtEl>
                                        <p:attrNameLst>
                                          <p:attrName>ppt_h</p:attrName>
                                        </p:attrNameLst>
                                      </p:cBhvr>
                                      <p:tavLst>
                                        <p:tav tm="0">
                                          <p:val>
                                            <p:fltVal val="0"/>
                                          </p:val>
                                        </p:tav>
                                        <p:tav tm="100000">
                                          <p:val>
                                            <p:strVal val="#ppt_h"/>
                                          </p:val>
                                        </p:tav>
                                      </p:tavLst>
                                    </p:anim>
                                    <p:animEffect transition="in" filter="fade">
                                      <p:cBhvr>
                                        <p:cTn id="64"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olo 1"/>
          <p:cNvSpPr txBox="1">
            <a:spLocks/>
          </p:cNvSpPr>
          <p:nvPr/>
        </p:nvSpPr>
        <p:spPr bwMode="auto">
          <a:xfrm>
            <a:off x="501650" y="2740025"/>
            <a:ext cx="8140700" cy="137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82563">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pPr algn="ctr">
              <a:buClr>
                <a:srgbClr val="C3260C"/>
              </a:buClr>
              <a:buSzPct val="128000"/>
              <a:buFont typeface="Georgia" charset="0"/>
              <a:buNone/>
            </a:pPr>
            <a:r>
              <a:rPr lang="it-IT" sz="7200" b="1">
                <a:solidFill>
                  <a:srgbClr val="F9C31B"/>
                </a:solidFill>
                <a:latin typeface="Arial" charset="0"/>
                <a:cs typeface="Arial" charset="0"/>
              </a:rPr>
              <a:t>FORM</a:t>
            </a:r>
            <a:endParaRPr lang="it-IT" sz="3600" b="1">
              <a:solidFill>
                <a:srgbClr val="F9C31B"/>
              </a:solidFill>
              <a:latin typeface="Arial" charset="0"/>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Segnaposto contenuto 2"/>
          <p:cNvSpPr>
            <a:spLocks noGrp="1"/>
          </p:cNvSpPr>
          <p:nvPr>
            <p:ph sz="quarter" idx="13"/>
          </p:nvPr>
        </p:nvSpPr>
        <p:spPr>
          <a:xfrm>
            <a:off x="620713" y="136525"/>
            <a:ext cx="7902575" cy="1019175"/>
          </a:xfrm>
        </p:spPr>
        <p:txBody>
          <a:bodyPr/>
          <a:lstStyle/>
          <a:p>
            <a:pPr marL="44450" indent="0" algn="ctr">
              <a:buFont typeface="Georgia" charset="0"/>
              <a:buNone/>
            </a:pPr>
            <a:r>
              <a:rPr lang="it-IT" sz="4800" dirty="0">
                <a:solidFill>
                  <a:srgbClr val="000090"/>
                </a:solidFill>
                <a:latin typeface="Arial" charset="0"/>
                <a:cs typeface="Arial" charset="0"/>
              </a:rPr>
              <a:t>FORM</a:t>
            </a:r>
          </a:p>
        </p:txBody>
      </p:sp>
      <p:sp>
        <p:nvSpPr>
          <p:cNvPr id="7171" name="Rettangolo 1"/>
          <p:cNvSpPr>
            <a:spLocks noChangeArrowheads="1"/>
          </p:cNvSpPr>
          <p:nvPr/>
        </p:nvSpPr>
        <p:spPr bwMode="auto">
          <a:xfrm>
            <a:off x="296863" y="2635250"/>
            <a:ext cx="2925762"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sz="2000">
                <a:latin typeface="Arial" charset="0"/>
                <a:cs typeface="Arial" charset="0"/>
              </a:rPr>
              <a:t>He adopted the form, metre and the diction of traditional ballads but modified it by:</a:t>
            </a:r>
            <a:r>
              <a:rPr lang="it-IT" sz="2000">
                <a:latin typeface="Arial" charset="0"/>
                <a:cs typeface="Arial" charset="0"/>
              </a:rPr>
              <a:t> </a:t>
            </a:r>
          </a:p>
        </p:txBody>
      </p:sp>
      <p:sp>
        <p:nvSpPr>
          <p:cNvPr id="23" name="Freccia angolare bidirezionale 22"/>
          <p:cNvSpPr/>
          <p:nvPr/>
        </p:nvSpPr>
        <p:spPr>
          <a:xfrm rot="8139352">
            <a:off x="3723905" y="2784888"/>
            <a:ext cx="1183224" cy="1210000"/>
          </a:xfrm>
          <a:prstGeom prst="leftUpArrow">
            <a:avLst>
              <a:gd name="adj1" fmla="val 13797"/>
              <a:gd name="adj2" fmla="val 21185"/>
              <a:gd name="adj3" fmla="val 18766"/>
            </a:avLst>
          </a:prstGeom>
          <a:solidFill>
            <a:srgbClr val="FFFFFF"/>
          </a:solidFill>
          <a:ln w="28575" cmpd="sng"/>
        </p:spPr>
        <p:style>
          <a:lnRef idx="1">
            <a:schemeClr val="accent1"/>
          </a:lnRef>
          <a:fillRef idx="3">
            <a:schemeClr val="accent1"/>
          </a:fillRef>
          <a:effectRef idx="2">
            <a:schemeClr val="accent1"/>
          </a:effectRef>
          <a:fontRef idx="minor">
            <a:schemeClr val="lt1"/>
          </a:fontRef>
        </p:style>
        <p:txBody>
          <a:bodyPr/>
          <a:lstStyle/>
          <a:p>
            <a:pPr fontAlgn="auto">
              <a:spcBef>
                <a:spcPts val="0"/>
              </a:spcBef>
              <a:spcAft>
                <a:spcPts val="0"/>
              </a:spcAft>
              <a:defRPr/>
            </a:pPr>
            <a:endParaRPr lang="it-IT"/>
          </a:p>
        </p:txBody>
      </p:sp>
      <p:sp>
        <p:nvSpPr>
          <p:cNvPr id="4" name="Rettangolo 3"/>
          <p:cNvSpPr>
            <a:spLocks noChangeArrowheads="1"/>
          </p:cNvSpPr>
          <p:nvPr/>
        </p:nvSpPr>
        <p:spPr bwMode="auto">
          <a:xfrm>
            <a:off x="4997450" y="1709738"/>
            <a:ext cx="3970338"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a:latin typeface="Arial" charset="0"/>
                <a:cs typeface="Arial" charset="0"/>
              </a:rPr>
              <a:t>using the four-stanza rhyming ABCB as well as stanzas of five or six lines either at moments of particular narrative tension or in order to enrich the emotional texture of the poem</a:t>
            </a:r>
            <a:endParaRPr lang="it-IT">
              <a:latin typeface="Arial" charset="0"/>
              <a:cs typeface="Arial" charset="0"/>
            </a:endParaRPr>
          </a:p>
        </p:txBody>
      </p:sp>
      <p:sp>
        <p:nvSpPr>
          <p:cNvPr id="5" name="Rettangolo 4"/>
          <p:cNvSpPr>
            <a:spLocks noChangeArrowheads="1"/>
          </p:cNvSpPr>
          <p:nvPr/>
        </p:nvSpPr>
        <p:spPr bwMode="auto">
          <a:xfrm>
            <a:off x="4997450" y="3959225"/>
            <a:ext cx="3970338"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a:latin typeface="Arial" charset="0"/>
                <a:cs typeface="Arial" charset="0"/>
              </a:rPr>
              <a:t>varying the number of syllables in the line, although maintaining the four/three stress pattern</a:t>
            </a:r>
            <a:r>
              <a:rPr lang="it-IT">
                <a:latin typeface="Arial" charset="0"/>
                <a:cs typeface="Arial" charset="0"/>
              </a:rPr>
              <a:t> </a:t>
            </a:r>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dissolve">
                                      <p:cBhvr>
                                        <p:cTn id="7" dur="500"/>
                                        <p:tgtEl>
                                          <p:spTgt spid="23"/>
                                        </p:tgtEl>
                                      </p:cBhvr>
                                    </p:animEffect>
                                  </p:childTnLst>
                                </p:cTn>
                              </p:par>
                              <p:par>
                                <p:cTn id="8" presetID="9"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dissolve">
                                      <p:cBhvr>
                                        <p:cTn id="10" dur="500"/>
                                        <p:tgtEl>
                                          <p:spTgt spid="4"/>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dissolve">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Segnaposto contenuto 2"/>
          <p:cNvSpPr>
            <a:spLocks noGrp="1"/>
          </p:cNvSpPr>
          <p:nvPr>
            <p:ph sz="quarter" idx="13"/>
          </p:nvPr>
        </p:nvSpPr>
        <p:spPr>
          <a:xfrm>
            <a:off x="309563" y="136525"/>
            <a:ext cx="8524875" cy="836613"/>
          </a:xfrm>
        </p:spPr>
        <p:txBody>
          <a:bodyPr/>
          <a:lstStyle/>
          <a:p>
            <a:pPr marL="44450" indent="0" algn="ctr">
              <a:buFont typeface="Georgia" charset="0"/>
              <a:buNone/>
            </a:pPr>
            <a:r>
              <a:rPr lang="it-IT" sz="4800" dirty="0">
                <a:solidFill>
                  <a:srgbClr val="000090"/>
                </a:solidFill>
                <a:latin typeface="Arial" charset="0"/>
                <a:cs typeface="Arial" charset="0"/>
              </a:rPr>
              <a:t>FORM</a:t>
            </a:r>
            <a:endParaRPr lang="it-IT" sz="3600" dirty="0">
              <a:solidFill>
                <a:srgbClr val="000090"/>
              </a:solidFill>
              <a:latin typeface="Arial" charset="0"/>
              <a:cs typeface="Arial" charset="0"/>
            </a:endParaRPr>
          </a:p>
        </p:txBody>
      </p:sp>
      <p:sp>
        <p:nvSpPr>
          <p:cNvPr id="2" name="Rettangolo 1"/>
          <p:cNvSpPr>
            <a:spLocks noChangeArrowheads="1"/>
          </p:cNvSpPr>
          <p:nvPr/>
        </p:nvSpPr>
        <p:spPr bwMode="auto">
          <a:xfrm>
            <a:off x="512763" y="2587625"/>
            <a:ext cx="3816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sz="1400">
                <a:latin typeface="Arial" charset="0"/>
                <a:cs typeface="Arial" charset="0"/>
              </a:rPr>
              <a:t>first-person speaker</a:t>
            </a:r>
            <a:endParaRPr lang="it-IT" sz="1400">
              <a:latin typeface="Arial" charset="0"/>
              <a:cs typeface="Arial" charset="0"/>
            </a:endParaRPr>
          </a:p>
        </p:txBody>
      </p:sp>
      <p:sp>
        <p:nvSpPr>
          <p:cNvPr id="5" name="CasellaDiTesto 4"/>
          <p:cNvSpPr txBox="1">
            <a:spLocks noChangeArrowheads="1"/>
          </p:cNvSpPr>
          <p:nvPr/>
        </p:nvSpPr>
        <p:spPr bwMode="auto">
          <a:xfrm>
            <a:off x="512763" y="3155950"/>
            <a:ext cx="37496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pPr algn="ctr"/>
            <a:r>
              <a:rPr lang="en-GB" sz="1400">
                <a:latin typeface="Arial" charset="0"/>
                <a:cs typeface="Arial" charset="0"/>
              </a:rPr>
              <a:t>introspection</a:t>
            </a:r>
            <a:endParaRPr lang="it-IT" sz="1400">
              <a:latin typeface="Arial" charset="0"/>
              <a:cs typeface="Arial" charset="0"/>
            </a:endParaRPr>
          </a:p>
        </p:txBody>
      </p:sp>
      <p:sp>
        <p:nvSpPr>
          <p:cNvPr id="6" name="CasellaDiTesto 5"/>
          <p:cNvSpPr txBox="1">
            <a:spLocks noChangeArrowheads="1"/>
          </p:cNvSpPr>
          <p:nvPr/>
        </p:nvSpPr>
        <p:spPr bwMode="auto">
          <a:xfrm>
            <a:off x="512763" y="3722688"/>
            <a:ext cx="37671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pPr algn="ctr"/>
            <a:r>
              <a:rPr lang="en-GB" sz="1400">
                <a:latin typeface="Arial" charset="0"/>
                <a:cs typeface="Arial" charset="0"/>
              </a:rPr>
              <a:t>didactic aim</a:t>
            </a:r>
            <a:endParaRPr lang="it-IT" sz="1400">
              <a:latin typeface="Arial" charset="0"/>
              <a:cs typeface="Arial" charset="0"/>
            </a:endParaRPr>
          </a:p>
        </p:txBody>
      </p:sp>
      <p:sp>
        <p:nvSpPr>
          <p:cNvPr id="17" name="Rettangolo 16"/>
          <p:cNvSpPr>
            <a:spLocks noChangeArrowheads="1"/>
          </p:cNvSpPr>
          <p:nvPr/>
        </p:nvSpPr>
        <p:spPr bwMode="auto">
          <a:xfrm>
            <a:off x="512763" y="2020888"/>
            <a:ext cx="3816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sz="1400">
                <a:latin typeface="Arial" charset="0"/>
                <a:cs typeface="Arial" charset="0"/>
              </a:rPr>
              <a:t>non narrative</a:t>
            </a:r>
            <a:endParaRPr lang="it-IT" sz="1400">
              <a:latin typeface="Arial" charset="0"/>
              <a:cs typeface="Arial" charset="0"/>
            </a:endParaRPr>
          </a:p>
        </p:txBody>
      </p:sp>
      <p:sp>
        <p:nvSpPr>
          <p:cNvPr id="8199" name="Rettangolo 18"/>
          <p:cNvSpPr>
            <a:spLocks noChangeArrowheads="1"/>
          </p:cNvSpPr>
          <p:nvPr/>
        </p:nvSpPr>
        <p:spPr bwMode="auto">
          <a:xfrm>
            <a:off x="728663" y="1325563"/>
            <a:ext cx="3979862"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sz="1600">
                <a:latin typeface="Arial" charset="0"/>
                <a:cs typeface="Arial" charset="0"/>
              </a:rPr>
              <a:t>LYRICAL BALLADS: new features</a:t>
            </a:r>
            <a:endParaRPr lang="it-IT" sz="1600">
              <a:latin typeface="Arial" charset="0"/>
              <a:cs typeface="Arial" charset="0"/>
            </a:endParaRPr>
          </a:p>
        </p:txBody>
      </p:sp>
      <p:sp>
        <p:nvSpPr>
          <p:cNvPr id="23" name="Rettangolo 22"/>
          <p:cNvSpPr>
            <a:spLocks noChangeArrowheads="1"/>
          </p:cNvSpPr>
          <p:nvPr/>
        </p:nvSpPr>
        <p:spPr bwMode="auto">
          <a:xfrm>
            <a:off x="4775200" y="2152650"/>
            <a:ext cx="38179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sz="1400">
                <a:latin typeface="Arial" charset="0"/>
                <a:cs typeface="Arial" charset="0"/>
              </a:rPr>
              <a:t>combination of dialogue and narration</a:t>
            </a:r>
            <a:r>
              <a:rPr lang="it-IT" sz="1400">
                <a:latin typeface="Arial" charset="0"/>
                <a:cs typeface="Arial" charset="0"/>
              </a:rPr>
              <a:t> </a:t>
            </a:r>
          </a:p>
        </p:txBody>
      </p:sp>
      <p:sp>
        <p:nvSpPr>
          <p:cNvPr id="8201" name="Rettangolo 23"/>
          <p:cNvSpPr>
            <a:spLocks noChangeArrowheads="1"/>
          </p:cNvSpPr>
          <p:nvPr/>
        </p:nvSpPr>
        <p:spPr bwMode="auto">
          <a:xfrm>
            <a:off x="4775200" y="1325563"/>
            <a:ext cx="43688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sz="1600">
                <a:latin typeface="Arial" charset="0"/>
                <a:cs typeface="Arial" charset="0"/>
              </a:rPr>
              <a:t>MEDIEVAL BALLADS: traditional features</a:t>
            </a:r>
            <a:r>
              <a:rPr lang="it-IT" sz="1600">
                <a:latin typeface="Arial" charset="0"/>
                <a:cs typeface="Arial" charset="0"/>
              </a:rPr>
              <a:t> </a:t>
            </a:r>
          </a:p>
        </p:txBody>
      </p:sp>
      <p:cxnSp>
        <p:nvCxnSpPr>
          <p:cNvPr id="15" name="Connettore 1 14"/>
          <p:cNvCxnSpPr/>
          <p:nvPr/>
        </p:nvCxnSpPr>
        <p:spPr>
          <a:xfrm>
            <a:off x="4545013" y="1203325"/>
            <a:ext cx="0" cy="5473700"/>
          </a:xfrm>
          <a:prstGeom prst="line">
            <a:avLst/>
          </a:prstGeom>
          <a:ln>
            <a:solidFill>
              <a:srgbClr val="008000"/>
            </a:solidFill>
          </a:ln>
        </p:spPr>
        <p:style>
          <a:lnRef idx="2">
            <a:schemeClr val="accent1"/>
          </a:lnRef>
          <a:fillRef idx="0">
            <a:schemeClr val="accent1"/>
          </a:fillRef>
          <a:effectRef idx="1">
            <a:schemeClr val="accent1"/>
          </a:effectRef>
          <a:fontRef idx="minor">
            <a:schemeClr val="tx1"/>
          </a:fontRef>
        </p:style>
      </p:cxnSp>
      <p:cxnSp>
        <p:nvCxnSpPr>
          <p:cNvPr id="30" name="Connettore 1 29"/>
          <p:cNvCxnSpPr/>
          <p:nvPr/>
        </p:nvCxnSpPr>
        <p:spPr>
          <a:xfrm>
            <a:off x="728663" y="1695450"/>
            <a:ext cx="8140700" cy="0"/>
          </a:xfrm>
          <a:prstGeom prst="line">
            <a:avLst/>
          </a:prstGeom>
          <a:ln>
            <a:solidFill>
              <a:srgbClr val="008000"/>
            </a:solidFill>
          </a:ln>
        </p:spPr>
        <p:style>
          <a:lnRef idx="2">
            <a:schemeClr val="accent1"/>
          </a:lnRef>
          <a:fillRef idx="0">
            <a:schemeClr val="accent1"/>
          </a:fillRef>
          <a:effectRef idx="1">
            <a:schemeClr val="accent1"/>
          </a:effectRef>
          <a:fontRef idx="minor">
            <a:schemeClr val="tx1"/>
          </a:fontRef>
        </p:style>
      </p:cxnSp>
      <p:sp>
        <p:nvSpPr>
          <p:cNvPr id="33" name="Rettangolo 32"/>
          <p:cNvSpPr>
            <a:spLocks noChangeArrowheads="1"/>
          </p:cNvSpPr>
          <p:nvPr/>
        </p:nvSpPr>
        <p:spPr bwMode="auto">
          <a:xfrm>
            <a:off x="4775200" y="1776413"/>
            <a:ext cx="3817938"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sz="1600">
                <a:latin typeface="Arial" charset="0"/>
                <a:cs typeface="Arial" charset="0"/>
              </a:rPr>
              <a:t>TYPICAL FORMAL FEATURES </a:t>
            </a:r>
            <a:endParaRPr lang="it-IT" sz="1600">
              <a:latin typeface="Arial" charset="0"/>
              <a:cs typeface="Arial" charset="0"/>
            </a:endParaRPr>
          </a:p>
        </p:txBody>
      </p:sp>
      <p:sp>
        <p:nvSpPr>
          <p:cNvPr id="39" name="Rettangolo 38"/>
          <p:cNvSpPr>
            <a:spLocks noChangeArrowheads="1"/>
          </p:cNvSpPr>
          <p:nvPr/>
        </p:nvSpPr>
        <p:spPr bwMode="auto">
          <a:xfrm>
            <a:off x="4775200" y="2511425"/>
            <a:ext cx="38179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it-IT" sz="1400">
                <a:latin typeface="Arial" charset="0"/>
                <a:cs typeface="Arial" charset="0"/>
              </a:rPr>
              <a:t>four-line stanzas</a:t>
            </a:r>
          </a:p>
        </p:txBody>
      </p:sp>
      <p:sp>
        <p:nvSpPr>
          <p:cNvPr id="41" name="Rettangolo 40"/>
          <p:cNvSpPr>
            <a:spLocks noChangeArrowheads="1"/>
          </p:cNvSpPr>
          <p:nvPr/>
        </p:nvSpPr>
        <p:spPr bwMode="auto">
          <a:xfrm>
            <a:off x="4775200" y="2871788"/>
            <a:ext cx="38179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it-IT" sz="1400">
                <a:latin typeface="Arial" charset="0"/>
                <a:cs typeface="Arial" charset="0"/>
              </a:rPr>
              <a:t>repetition</a:t>
            </a:r>
          </a:p>
        </p:txBody>
      </p:sp>
      <p:sp>
        <p:nvSpPr>
          <p:cNvPr id="43" name="Rettangolo 42"/>
          <p:cNvSpPr>
            <a:spLocks noChangeArrowheads="1"/>
          </p:cNvSpPr>
          <p:nvPr/>
        </p:nvSpPr>
        <p:spPr bwMode="auto">
          <a:xfrm>
            <a:off x="4775200" y="3713163"/>
            <a:ext cx="3817938"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it-IT" sz="1600">
                <a:latin typeface="Arial" charset="0"/>
                <a:cs typeface="Arial" charset="0"/>
              </a:rPr>
              <a:t>TYPICAL CONTENT</a:t>
            </a:r>
          </a:p>
        </p:txBody>
      </p:sp>
      <p:sp>
        <p:nvSpPr>
          <p:cNvPr id="44" name="Rettangolo 43"/>
          <p:cNvSpPr>
            <a:spLocks noChangeArrowheads="1"/>
          </p:cNvSpPr>
          <p:nvPr/>
        </p:nvSpPr>
        <p:spPr bwMode="auto">
          <a:xfrm>
            <a:off x="4775200" y="3232150"/>
            <a:ext cx="38179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it-IT" sz="1400">
                <a:latin typeface="Arial" charset="0"/>
                <a:cs typeface="Arial" charset="0"/>
              </a:rPr>
              <a:t>alliteration</a:t>
            </a:r>
          </a:p>
        </p:txBody>
      </p:sp>
      <p:sp>
        <p:nvSpPr>
          <p:cNvPr id="45" name="Rettangolo 44"/>
          <p:cNvSpPr>
            <a:spLocks noChangeArrowheads="1"/>
          </p:cNvSpPr>
          <p:nvPr/>
        </p:nvSpPr>
        <p:spPr bwMode="auto">
          <a:xfrm>
            <a:off x="4775200" y="4144963"/>
            <a:ext cx="38179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sz="1400">
                <a:latin typeface="Arial" charset="0"/>
                <a:cs typeface="Arial" charset="0"/>
              </a:rPr>
              <a:t>themes of travel and wanderings</a:t>
            </a:r>
            <a:endParaRPr lang="it-IT" sz="1400">
              <a:latin typeface="Arial" charset="0"/>
              <a:cs typeface="Arial" charset="0"/>
            </a:endParaRPr>
          </a:p>
        </p:txBody>
      </p:sp>
      <p:sp>
        <p:nvSpPr>
          <p:cNvPr id="46" name="Rettangolo 45"/>
          <p:cNvSpPr>
            <a:spLocks noChangeArrowheads="1"/>
          </p:cNvSpPr>
          <p:nvPr/>
        </p:nvSpPr>
        <p:spPr bwMode="auto">
          <a:xfrm>
            <a:off x="4775200" y="4546600"/>
            <a:ext cx="38179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sz="1400">
                <a:latin typeface="Arial" charset="0"/>
                <a:cs typeface="Arial" charset="0"/>
              </a:rPr>
              <a:t>tragic plot</a:t>
            </a:r>
            <a:endParaRPr lang="it-IT" sz="1400">
              <a:latin typeface="Arial" charset="0"/>
              <a:cs typeface="Arial" charset="0"/>
            </a:endParaRPr>
          </a:p>
        </p:txBody>
      </p:sp>
      <p:sp>
        <p:nvSpPr>
          <p:cNvPr id="47" name="Rettangolo 46"/>
          <p:cNvSpPr>
            <a:spLocks noChangeArrowheads="1"/>
          </p:cNvSpPr>
          <p:nvPr/>
        </p:nvSpPr>
        <p:spPr bwMode="auto">
          <a:xfrm>
            <a:off x="4775200" y="5348288"/>
            <a:ext cx="38179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sz="1400">
                <a:latin typeface="Arial" charset="0"/>
                <a:cs typeface="Arial" charset="0"/>
              </a:rPr>
              <a:t>mysterious causes and facts</a:t>
            </a:r>
            <a:endParaRPr lang="it-IT" sz="1400">
              <a:latin typeface="Arial" charset="0"/>
              <a:cs typeface="Arial" charset="0"/>
            </a:endParaRPr>
          </a:p>
        </p:txBody>
      </p:sp>
      <p:sp>
        <p:nvSpPr>
          <p:cNvPr id="48" name="Rettangolo 47"/>
          <p:cNvSpPr>
            <a:spLocks noChangeArrowheads="1"/>
          </p:cNvSpPr>
          <p:nvPr/>
        </p:nvSpPr>
        <p:spPr bwMode="auto">
          <a:xfrm>
            <a:off x="4775200" y="4948238"/>
            <a:ext cx="3817938"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sz="1400">
                <a:latin typeface="Arial" charset="0"/>
                <a:cs typeface="Arial" charset="0"/>
              </a:rPr>
              <a:t>supernatural elements</a:t>
            </a:r>
            <a:endParaRPr lang="it-IT" sz="1400">
              <a:latin typeface="Arial" charset="0"/>
              <a:cs typeface="Arial" charset="0"/>
            </a:endParaRPr>
          </a:p>
        </p:txBody>
      </p:sp>
      <p:sp>
        <p:nvSpPr>
          <p:cNvPr id="49" name="Rettangolo 48"/>
          <p:cNvSpPr>
            <a:spLocks noChangeArrowheads="1"/>
          </p:cNvSpPr>
          <p:nvPr/>
        </p:nvSpPr>
        <p:spPr bwMode="auto">
          <a:xfrm>
            <a:off x="4775200" y="5749925"/>
            <a:ext cx="38179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sz="1400">
                <a:latin typeface="Arial" charset="0"/>
                <a:cs typeface="Arial" charset="0"/>
              </a:rPr>
              <a:t>few details of the setting</a:t>
            </a:r>
            <a:endParaRPr lang="it-IT" sz="1400">
              <a:latin typeface="Arial" charset="0"/>
              <a:cs typeface="Arial" charset="0"/>
            </a:endParaRPr>
          </a:p>
        </p:txBody>
      </p:sp>
      <p:sp>
        <p:nvSpPr>
          <p:cNvPr id="50" name="Rettangolo 49"/>
          <p:cNvSpPr>
            <a:spLocks noChangeArrowheads="1"/>
          </p:cNvSpPr>
          <p:nvPr/>
        </p:nvSpPr>
        <p:spPr bwMode="auto">
          <a:xfrm>
            <a:off x="4775200" y="6151563"/>
            <a:ext cx="38179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sz="1400">
                <a:latin typeface="Arial" charset="0"/>
                <a:cs typeface="Arial" charset="0"/>
              </a:rPr>
              <a:t>no psychological insight</a:t>
            </a:r>
            <a:endParaRPr lang="it-IT" sz="1400">
              <a:latin typeface="Arial" charset="0"/>
              <a:cs typeface="Arial" charset="0"/>
            </a:endParaRPr>
          </a:p>
        </p:txBody>
      </p:sp>
      <p:cxnSp>
        <p:nvCxnSpPr>
          <p:cNvPr id="27" name="Connettore 1 26"/>
          <p:cNvCxnSpPr/>
          <p:nvPr/>
        </p:nvCxnSpPr>
        <p:spPr>
          <a:xfrm>
            <a:off x="4775200" y="2486025"/>
            <a:ext cx="3424238" cy="0"/>
          </a:xfrm>
          <a:prstGeom prst="line">
            <a:avLst/>
          </a:prstGeom>
          <a:ln>
            <a:solidFill>
              <a:srgbClr val="FF6600"/>
            </a:solidFill>
          </a:ln>
        </p:spPr>
        <p:style>
          <a:lnRef idx="2">
            <a:schemeClr val="accent1"/>
          </a:lnRef>
          <a:fillRef idx="0">
            <a:schemeClr val="accent1"/>
          </a:fillRef>
          <a:effectRef idx="1">
            <a:schemeClr val="accent1"/>
          </a:effectRef>
          <a:fontRef idx="minor">
            <a:schemeClr val="tx1"/>
          </a:fontRef>
        </p:style>
      </p:cxnSp>
      <p:cxnSp>
        <p:nvCxnSpPr>
          <p:cNvPr id="51" name="Connettore 1 50"/>
          <p:cNvCxnSpPr/>
          <p:nvPr/>
        </p:nvCxnSpPr>
        <p:spPr>
          <a:xfrm>
            <a:off x="4775200" y="2846388"/>
            <a:ext cx="3424238" cy="0"/>
          </a:xfrm>
          <a:prstGeom prst="line">
            <a:avLst/>
          </a:prstGeom>
          <a:ln>
            <a:solidFill>
              <a:srgbClr val="FF6600"/>
            </a:solidFill>
          </a:ln>
        </p:spPr>
        <p:style>
          <a:lnRef idx="2">
            <a:schemeClr val="accent1"/>
          </a:lnRef>
          <a:fillRef idx="0">
            <a:schemeClr val="accent1"/>
          </a:fillRef>
          <a:effectRef idx="1">
            <a:schemeClr val="accent1"/>
          </a:effectRef>
          <a:fontRef idx="minor">
            <a:schemeClr val="tx1"/>
          </a:fontRef>
        </p:style>
      </p:cxnSp>
      <p:cxnSp>
        <p:nvCxnSpPr>
          <p:cNvPr id="52" name="Connettore 1 51"/>
          <p:cNvCxnSpPr/>
          <p:nvPr/>
        </p:nvCxnSpPr>
        <p:spPr>
          <a:xfrm>
            <a:off x="4775200" y="3206750"/>
            <a:ext cx="3424238" cy="0"/>
          </a:xfrm>
          <a:prstGeom prst="line">
            <a:avLst/>
          </a:prstGeom>
          <a:ln>
            <a:solidFill>
              <a:srgbClr val="FF6600"/>
            </a:solidFill>
          </a:ln>
        </p:spPr>
        <p:style>
          <a:lnRef idx="2">
            <a:schemeClr val="accent1"/>
          </a:lnRef>
          <a:fillRef idx="0">
            <a:schemeClr val="accent1"/>
          </a:fillRef>
          <a:effectRef idx="1">
            <a:schemeClr val="accent1"/>
          </a:effectRef>
          <a:fontRef idx="minor">
            <a:schemeClr val="tx1"/>
          </a:fontRef>
        </p:style>
      </p:cxnSp>
      <p:cxnSp>
        <p:nvCxnSpPr>
          <p:cNvPr id="55" name="Connettore 1 54"/>
          <p:cNvCxnSpPr/>
          <p:nvPr/>
        </p:nvCxnSpPr>
        <p:spPr>
          <a:xfrm>
            <a:off x="4775200" y="4498975"/>
            <a:ext cx="3424238" cy="0"/>
          </a:xfrm>
          <a:prstGeom prst="line">
            <a:avLst/>
          </a:prstGeom>
          <a:ln>
            <a:solidFill>
              <a:srgbClr val="FF6600"/>
            </a:solidFill>
          </a:ln>
        </p:spPr>
        <p:style>
          <a:lnRef idx="2">
            <a:schemeClr val="accent1"/>
          </a:lnRef>
          <a:fillRef idx="0">
            <a:schemeClr val="accent1"/>
          </a:fillRef>
          <a:effectRef idx="1">
            <a:schemeClr val="accent1"/>
          </a:effectRef>
          <a:fontRef idx="minor">
            <a:schemeClr val="tx1"/>
          </a:fontRef>
        </p:style>
      </p:cxnSp>
      <p:cxnSp>
        <p:nvCxnSpPr>
          <p:cNvPr id="56" name="Connettore 1 55"/>
          <p:cNvCxnSpPr/>
          <p:nvPr/>
        </p:nvCxnSpPr>
        <p:spPr>
          <a:xfrm>
            <a:off x="4775200" y="4900613"/>
            <a:ext cx="3424238" cy="0"/>
          </a:xfrm>
          <a:prstGeom prst="line">
            <a:avLst/>
          </a:prstGeom>
          <a:ln>
            <a:solidFill>
              <a:srgbClr val="FF6600"/>
            </a:solidFill>
          </a:ln>
        </p:spPr>
        <p:style>
          <a:lnRef idx="2">
            <a:schemeClr val="accent1"/>
          </a:lnRef>
          <a:fillRef idx="0">
            <a:schemeClr val="accent1"/>
          </a:fillRef>
          <a:effectRef idx="1">
            <a:schemeClr val="accent1"/>
          </a:effectRef>
          <a:fontRef idx="minor">
            <a:schemeClr val="tx1"/>
          </a:fontRef>
        </p:style>
      </p:cxnSp>
      <p:cxnSp>
        <p:nvCxnSpPr>
          <p:cNvPr id="57" name="Connettore 1 56"/>
          <p:cNvCxnSpPr/>
          <p:nvPr/>
        </p:nvCxnSpPr>
        <p:spPr>
          <a:xfrm>
            <a:off x="4775200" y="5302250"/>
            <a:ext cx="3424238" cy="0"/>
          </a:xfrm>
          <a:prstGeom prst="line">
            <a:avLst/>
          </a:prstGeom>
          <a:ln>
            <a:solidFill>
              <a:srgbClr val="FF6600"/>
            </a:solidFill>
          </a:ln>
        </p:spPr>
        <p:style>
          <a:lnRef idx="2">
            <a:schemeClr val="accent1"/>
          </a:lnRef>
          <a:fillRef idx="0">
            <a:schemeClr val="accent1"/>
          </a:fillRef>
          <a:effectRef idx="1">
            <a:schemeClr val="accent1"/>
          </a:effectRef>
          <a:fontRef idx="minor">
            <a:schemeClr val="tx1"/>
          </a:fontRef>
        </p:style>
      </p:cxnSp>
      <p:cxnSp>
        <p:nvCxnSpPr>
          <p:cNvPr id="58" name="Connettore 1 57"/>
          <p:cNvCxnSpPr/>
          <p:nvPr/>
        </p:nvCxnSpPr>
        <p:spPr>
          <a:xfrm>
            <a:off x="4775200" y="5703888"/>
            <a:ext cx="3424238" cy="0"/>
          </a:xfrm>
          <a:prstGeom prst="line">
            <a:avLst/>
          </a:prstGeom>
          <a:ln>
            <a:solidFill>
              <a:srgbClr val="FF6600"/>
            </a:solidFill>
          </a:ln>
        </p:spPr>
        <p:style>
          <a:lnRef idx="2">
            <a:schemeClr val="accent1"/>
          </a:lnRef>
          <a:fillRef idx="0">
            <a:schemeClr val="accent1"/>
          </a:fillRef>
          <a:effectRef idx="1">
            <a:schemeClr val="accent1"/>
          </a:effectRef>
          <a:fontRef idx="minor">
            <a:schemeClr val="tx1"/>
          </a:fontRef>
        </p:style>
      </p:cxnSp>
      <p:cxnSp>
        <p:nvCxnSpPr>
          <p:cNvPr id="59" name="Connettore 1 58"/>
          <p:cNvCxnSpPr/>
          <p:nvPr/>
        </p:nvCxnSpPr>
        <p:spPr>
          <a:xfrm>
            <a:off x="4775200" y="6105525"/>
            <a:ext cx="3424238" cy="0"/>
          </a:xfrm>
          <a:prstGeom prst="line">
            <a:avLst/>
          </a:prstGeom>
          <a:ln>
            <a:solidFill>
              <a:srgbClr val="FF6600"/>
            </a:solidFill>
          </a:ln>
        </p:spPr>
        <p:style>
          <a:lnRef idx="2">
            <a:schemeClr val="accent1"/>
          </a:lnRef>
          <a:fillRef idx="0">
            <a:schemeClr val="accent1"/>
          </a:fillRef>
          <a:effectRef idx="1">
            <a:schemeClr val="accent1"/>
          </a:effectRef>
          <a:fontRef idx="minor">
            <a:schemeClr val="tx1"/>
          </a:fontRef>
        </p:style>
      </p:cxnSp>
      <p:cxnSp>
        <p:nvCxnSpPr>
          <p:cNvPr id="60" name="Connettore 1 59"/>
          <p:cNvCxnSpPr/>
          <p:nvPr/>
        </p:nvCxnSpPr>
        <p:spPr>
          <a:xfrm>
            <a:off x="728663" y="2486025"/>
            <a:ext cx="3422650" cy="0"/>
          </a:xfrm>
          <a:prstGeom prst="line">
            <a:avLst/>
          </a:prstGeom>
          <a:ln>
            <a:solidFill>
              <a:srgbClr val="FF6600"/>
            </a:solidFill>
          </a:ln>
        </p:spPr>
        <p:style>
          <a:lnRef idx="2">
            <a:schemeClr val="accent1"/>
          </a:lnRef>
          <a:fillRef idx="0">
            <a:schemeClr val="accent1"/>
          </a:fillRef>
          <a:effectRef idx="1">
            <a:schemeClr val="accent1"/>
          </a:effectRef>
          <a:fontRef idx="minor">
            <a:schemeClr val="tx1"/>
          </a:fontRef>
        </p:style>
      </p:cxnSp>
      <p:cxnSp>
        <p:nvCxnSpPr>
          <p:cNvPr id="61" name="Connettore 1 60"/>
          <p:cNvCxnSpPr/>
          <p:nvPr/>
        </p:nvCxnSpPr>
        <p:spPr>
          <a:xfrm>
            <a:off x="728663" y="3021013"/>
            <a:ext cx="3422650" cy="0"/>
          </a:xfrm>
          <a:prstGeom prst="line">
            <a:avLst/>
          </a:prstGeom>
          <a:ln>
            <a:solidFill>
              <a:srgbClr val="FF6600"/>
            </a:solidFill>
          </a:ln>
        </p:spPr>
        <p:style>
          <a:lnRef idx="2">
            <a:schemeClr val="accent1"/>
          </a:lnRef>
          <a:fillRef idx="0">
            <a:schemeClr val="accent1"/>
          </a:fillRef>
          <a:effectRef idx="1">
            <a:schemeClr val="accent1"/>
          </a:effectRef>
          <a:fontRef idx="minor">
            <a:schemeClr val="tx1"/>
          </a:fontRef>
        </p:style>
      </p:cxnSp>
      <p:cxnSp>
        <p:nvCxnSpPr>
          <p:cNvPr id="62" name="Connettore 1 61"/>
          <p:cNvCxnSpPr/>
          <p:nvPr/>
        </p:nvCxnSpPr>
        <p:spPr>
          <a:xfrm>
            <a:off x="728663" y="3544888"/>
            <a:ext cx="3422650" cy="0"/>
          </a:xfrm>
          <a:prstGeom prst="line">
            <a:avLst/>
          </a:prstGeom>
          <a:ln>
            <a:solidFill>
              <a:srgbClr val="FF6600"/>
            </a:solidFill>
          </a:ln>
        </p:spPr>
        <p:style>
          <a:lnRef idx="2">
            <a:schemeClr val="accent1"/>
          </a:lnRef>
          <a:fillRef idx="0">
            <a:schemeClr val="accent1"/>
          </a:fillRef>
          <a:effectRef idx="1">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linds(horizontal)">
                                      <p:cBhvr>
                                        <p:cTn id="7" dur="500"/>
                                        <p:tgtEl>
                                          <p:spTgt spid="17"/>
                                        </p:tgtEl>
                                      </p:cBhvr>
                                    </p:animEffect>
                                  </p:childTnLst>
                                </p:cTn>
                              </p:par>
                              <p:par>
                                <p:cTn id="8" presetID="3" presetClass="entr" presetSubtype="10" fill="hold" nodeType="withEffect">
                                  <p:stCondLst>
                                    <p:cond delay="0"/>
                                  </p:stCondLst>
                                  <p:childTnLst>
                                    <p:set>
                                      <p:cBhvr>
                                        <p:cTn id="9" dur="1" fill="hold">
                                          <p:stCondLst>
                                            <p:cond delay="0"/>
                                          </p:stCondLst>
                                        </p:cTn>
                                        <p:tgtEl>
                                          <p:spTgt spid="60"/>
                                        </p:tgtEl>
                                        <p:attrNameLst>
                                          <p:attrName>style.visibility</p:attrName>
                                        </p:attrNameLst>
                                      </p:cBhvr>
                                      <p:to>
                                        <p:strVal val="visible"/>
                                      </p:to>
                                    </p:set>
                                    <p:animEffect transition="in" filter="blinds(horizontal)">
                                      <p:cBhvr>
                                        <p:cTn id="10" dur="500"/>
                                        <p:tgtEl>
                                          <p:spTgt spid="60"/>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linds(horizontal)">
                                      <p:cBhvr>
                                        <p:cTn id="13" dur="500"/>
                                        <p:tgtEl>
                                          <p:spTgt spid="2"/>
                                        </p:tgtEl>
                                      </p:cBhvr>
                                    </p:animEffect>
                                  </p:childTnLst>
                                </p:cTn>
                              </p:par>
                              <p:par>
                                <p:cTn id="14" presetID="3" presetClass="entr" presetSubtype="10" fill="hold" nodeType="withEffect">
                                  <p:stCondLst>
                                    <p:cond delay="0"/>
                                  </p:stCondLst>
                                  <p:childTnLst>
                                    <p:set>
                                      <p:cBhvr>
                                        <p:cTn id="15" dur="1" fill="hold">
                                          <p:stCondLst>
                                            <p:cond delay="0"/>
                                          </p:stCondLst>
                                        </p:cTn>
                                        <p:tgtEl>
                                          <p:spTgt spid="61"/>
                                        </p:tgtEl>
                                        <p:attrNameLst>
                                          <p:attrName>style.visibility</p:attrName>
                                        </p:attrNameLst>
                                      </p:cBhvr>
                                      <p:to>
                                        <p:strVal val="visible"/>
                                      </p:to>
                                    </p:set>
                                    <p:animEffect transition="in" filter="blinds(horizontal)">
                                      <p:cBhvr>
                                        <p:cTn id="16" dur="500"/>
                                        <p:tgtEl>
                                          <p:spTgt spid="61"/>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blinds(horizontal)">
                                      <p:cBhvr>
                                        <p:cTn id="19" dur="500"/>
                                        <p:tgtEl>
                                          <p:spTgt spid="5"/>
                                        </p:tgtEl>
                                      </p:cBhvr>
                                    </p:animEffect>
                                  </p:childTnLst>
                                </p:cTn>
                              </p:par>
                              <p:par>
                                <p:cTn id="20" presetID="3" presetClass="entr" presetSubtype="10" fill="hold" nodeType="withEffect">
                                  <p:stCondLst>
                                    <p:cond delay="0"/>
                                  </p:stCondLst>
                                  <p:childTnLst>
                                    <p:set>
                                      <p:cBhvr>
                                        <p:cTn id="21" dur="1" fill="hold">
                                          <p:stCondLst>
                                            <p:cond delay="0"/>
                                          </p:stCondLst>
                                        </p:cTn>
                                        <p:tgtEl>
                                          <p:spTgt spid="62"/>
                                        </p:tgtEl>
                                        <p:attrNameLst>
                                          <p:attrName>style.visibility</p:attrName>
                                        </p:attrNameLst>
                                      </p:cBhvr>
                                      <p:to>
                                        <p:strVal val="visible"/>
                                      </p:to>
                                    </p:set>
                                    <p:animEffect transition="in" filter="blinds(horizontal)">
                                      <p:cBhvr>
                                        <p:cTn id="22" dur="500"/>
                                        <p:tgtEl>
                                          <p:spTgt spid="62"/>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linds(horizontal)">
                                      <p:cBhvr>
                                        <p:cTn id="25" dur="500"/>
                                        <p:tgtEl>
                                          <p:spTgt spid="6"/>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3"/>
                                        </p:tgtEl>
                                        <p:attrNameLst>
                                          <p:attrName>style.visibility</p:attrName>
                                        </p:attrNameLst>
                                      </p:cBhvr>
                                      <p:to>
                                        <p:strVal val="visible"/>
                                      </p:to>
                                    </p:set>
                                    <p:animEffect transition="in" filter="blinds(horizontal)">
                                      <p:cBhvr>
                                        <p:cTn id="30" dur="500"/>
                                        <p:tgtEl>
                                          <p:spTgt spid="33"/>
                                        </p:tgtEl>
                                      </p:cBhvr>
                                    </p:animEffect>
                                  </p:childTnLst>
                                </p:cTn>
                              </p:par>
                              <p:par>
                                <p:cTn id="31" presetID="3" presetClass="entr" presetSubtype="10" fill="hold" nodeType="withEffect">
                                  <p:stCondLst>
                                    <p:cond delay="0"/>
                                  </p:stCondLst>
                                  <p:childTnLst>
                                    <p:set>
                                      <p:cBhvr>
                                        <p:cTn id="32" dur="1" fill="hold">
                                          <p:stCondLst>
                                            <p:cond delay="0"/>
                                          </p:stCondLst>
                                        </p:cTn>
                                        <p:tgtEl>
                                          <p:spTgt spid="27"/>
                                        </p:tgtEl>
                                        <p:attrNameLst>
                                          <p:attrName>style.visibility</p:attrName>
                                        </p:attrNameLst>
                                      </p:cBhvr>
                                      <p:to>
                                        <p:strVal val="visible"/>
                                      </p:to>
                                    </p:set>
                                    <p:animEffect transition="in" filter="blinds(horizontal)">
                                      <p:cBhvr>
                                        <p:cTn id="33" dur="500"/>
                                        <p:tgtEl>
                                          <p:spTgt spid="27"/>
                                        </p:tgtEl>
                                      </p:cBhvr>
                                    </p:animEffect>
                                  </p:childTnLst>
                                </p:cTn>
                              </p:par>
                              <p:par>
                                <p:cTn id="34" presetID="3" presetClass="entr" presetSubtype="10" fill="hold" grpId="0" nodeType="withEffect">
                                  <p:stCondLst>
                                    <p:cond delay="0"/>
                                  </p:stCondLst>
                                  <p:childTnLst>
                                    <p:set>
                                      <p:cBhvr>
                                        <p:cTn id="35" dur="1" fill="hold">
                                          <p:stCondLst>
                                            <p:cond delay="0"/>
                                          </p:stCondLst>
                                        </p:cTn>
                                        <p:tgtEl>
                                          <p:spTgt spid="23"/>
                                        </p:tgtEl>
                                        <p:attrNameLst>
                                          <p:attrName>style.visibility</p:attrName>
                                        </p:attrNameLst>
                                      </p:cBhvr>
                                      <p:to>
                                        <p:strVal val="visible"/>
                                      </p:to>
                                    </p:set>
                                    <p:animEffect transition="in" filter="blinds(horizontal)">
                                      <p:cBhvr>
                                        <p:cTn id="36" dur="500"/>
                                        <p:tgtEl>
                                          <p:spTgt spid="23"/>
                                        </p:tgtEl>
                                      </p:cBhvr>
                                    </p:animEffect>
                                  </p:childTnLst>
                                </p:cTn>
                              </p:par>
                              <p:par>
                                <p:cTn id="37" presetID="3" presetClass="entr" presetSubtype="10" fill="hold" nodeType="withEffect">
                                  <p:stCondLst>
                                    <p:cond delay="0"/>
                                  </p:stCondLst>
                                  <p:childTnLst>
                                    <p:set>
                                      <p:cBhvr>
                                        <p:cTn id="38" dur="1" fill="hold">
                                          <p:stCondLst>
                                            <p:cond delay="0"/>
                                          </p:stCondLst>
                                        </p:cTn>
                                        <p:tgtEl>
                                          <p:spTgt spid="51"/>
                                        </p:tgtEl>
                                        <p:attrNameLst>
                                          <p:attrName>style.visibility</p:attrName>
                                        </p:attrNameLst>
                                      </p:cBhvr>
                                      <p:to>
                                        <p:strVal val="visible"/>
                                      </p:to>
                                    </p:set>
                                    <p:animEffect transition="in" filter="blinds(horizontal)">
                                      <p:cBhvr>
                                        <p:cTn id="39" dur="500"/>
                                        <p:tgtEl>
                                          <p:spTgt spid="51"/>
                                        </p:tgtEl>
                                      </p:cBhvr>
                                    </p:animEffect>
                                  </p:childTnLst>
                                </p:cTn>
                              </p:par>
                              <p:par>
                                <p:cTn id="40" presetID="3" presetClass="entr" presetSubtype="10" fill="hold" grpId="0" nodeType="withEffect">
                                  <p:stCondLst>
                                    <p:cond delay="0"/>
                                  </p:stCondLst>
                                  <p:childTnLst>
                                    <p:set>
                                      <p:cBhvr>
                                        <p:cTn id="41" dur="1" fill="hold">
                                          <p:stCondLst>
                                            <p:cond delay="0"/>
                                          </p:stCondLst>
                                        </p:cTn>
                                        <p:tgtEl>
                                          <p:spTgt spid="39"/>
                                        </p:tgtEl>
                                        <p:attrNameLst>
                                          <p:attrName>style.visibility</p:attrName>
                                        </p:attrNameLst>
                                      </p:cBhvr>
                                      <p:to>
                                        <p:strVal val="visible"/>
                                      </p:to>
                                    </p:set>
                                    <p:animEffect transition="in" filter="blinds(horizontal)">
                                      <p:cBhvr>
                                        <p:cTn id="42" dur="500"/>
                                        <p:tgtEl>
                                          <p:spTgt spid="39"/>
                                        </p:tgtEl>
                                      </p:cBhvr>
                                    </p:animEffect>
                                  </p:childTnLst>
                                </p:cTn>
                              </p:par>
                              <p:par>
                                <p:cTn id="43" presetID="3" presetClass="entr" presetSubtype="10" fill="hold" nodeType="withEffect">
                                  <p:stCondLst>
                                    <p:cond delay="0"/>
                                  </p:stCondLst>
                                  <p:childTnLst>
                                    <p:set>
                                      <p:cBhvr>
                                        <p:cTn id="44" dur="1" fill="hold">
                                          <p:stCondLst>
                                            <p:cond delay="0"/>
                                          </p:stCondLst>
                                        </p:cTn>
                                        <p:tgtEl>
                                          <p:spTgt spid="52"/>
                                        </p:tgtEl>
                                        <p:attrNameLst>
                                          <p:attrName>style.visibility</p:attrName>
                                        </p:attrNameLst>
                                      </p:cBhvr>
                                      <p:to>
                                        <p:strVal val="visible"/>
                                      </p:to>
                                    </p:set>
                                    <p:animEffect transition="in" filter="blinds(horizontal)">
                                      <p:cBhvr>
                                        <p:cTn id="45" dur="500"/>
                                        <p:tgtEl>
                                          <p:spTgt spid="52"/>
                                        </p:tgtEl>
                                      </p:cBhvr>
                                    </p:animEffect>
                                  </p:childTnLst>
                                </p:cTn>
                              </p:par>
                              <p:par>
                                <p:cTn id="46" presetID="3" presetClass="entr" presetSubtype="10" fill="hold" grpId="0" nodeType="withEffect">
                                  <p:stCondLst>
                                    <p:cond delay="0"/>
                                  </p:stCondLst>
                                  <p:childTnLst>
                                    <p:set>
                                      <p:cBhvr>
                                        <p:cTn id="47" dur="1" fill="hold">
                                          <p:stCondLst>
                                            <p:cond delay="0"/>
                                          </p:stCondLst>
                                        </p:cTn>
                                        <p:tgtEl>
                                          <p:spTgt spid="41"/>
                                        </p:tgtEl>
                                        <p:attrNameLst>
                                          <p:attrName>style.visibility</p:attrName>
                                        </p:attrNameLst>
                                      </p:cBhvr>
                                      <p:to>
                                        <p:strVal val="visible"/>
                                      </p:to>
                                    </p:set>
                                    <p:animEffect transition="in" filter="blinds(horizontal)">
                                      <p:cBhvr>
                                        <p:cTn id="48" dur="500"/>
                                        <p:tgtEl>
                                          <p:spTgt spid="41"/>
                                        </p:tgtEl>
                                      </p:cBhvr>
                                    </p:animEffect>
                                  </p:childTnLst>
                                </p:cTn>
                              </p:par>
                              <p:par>
                                <p:cTn id="49" presetID="3" presetClass="entr" presetSubtype="10" fill="hold" grpId="0" nodeType="withEffect">
                                  <p:stCondLst>
                                    <p:cond delay="0"/>
                                  </p:stCondLst>
                                  <p:childTnLst>
                                    <p:set>
                                      <p:cBhvr>
                                        <p:cTn id="50" dur="1" fill="hold">
                                          <p:stCondLst>
                                            <p:cond delay="0"/>
                                          </p:stCondLst>
                                        </p:cTn>
                                        <p:tgtEl>
                                          <p:spTgt spid="44"/>
                                        </p:tgtEl>
                                        <p:attrNameLst>
                                          <p:attrName>style.visibility</p:attrName>
                                        </p:attrNameLst>
                                      </p:cBhvr>
                                      <p:to>
                                        <p:strVal val="visible"/>
                                      </p:to>
                                    </p:set>
                                    <p:animEffect transition="in" filter="blinds(horizontal)">
                                      <p:cBhvr>
                                        <p:cTn id="51" dur="500"/>
                                        <p:tgtEl>
                                          <p:spTgt spid="44"/>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3" presetClass="entr" presetSubtype="10" fill="hold" grpId="0" nodeType="clickEffect">
                                  <p:stCondLst>
                                    <p:cond delay="0"/>
                                  </p:stCondLst>
                                  <p:childTnLst>
                                    <p:set>
                                      <p:cBhvr>
                                        <p:cTn id="55" dur="1" fill="hold">
                                          <p:stCondLst>
                                            <p:cond delay="0"/>
                                          </p:stCondLst>
                                        </p:cTn>
                                        <p:tgtEl>
                                          <p:spTgt spid="43"/>
                                        </p:tgtEl>
                                        <p:attrNameLst>
                                          <p:attrName>style.visibility</p:attrName>
                                        </p:attrNameLst>
                                      </p:cBhvr>
                                      <p:to>
                                        <p:strVal val="visible"/>
                                      </p:to>
                                    </p:set>
                                    <p:animEffect transition="in" filter="blinds(horizontal)">
                                      <p:cBhvr>
                                        <p:cTn id="56" dur="500"/>
                                        <p:tgtEl>
                                          <p:spTgt spid="43"/>
                                        </p:tgtEl>
                                      </p:cBhvr>
                                    </p:animEffect>
                                  </p:childTnLst>
                                </p:cTn>
                              </p:par>
                              <p:par>
                                <p:cTn id="57" presetID="3" presetClass="entr" presetSubtype="10" fill="hold" grpId="0" nodeType="withEffect">
                                  <p:stCondLst>
                                    <p:cond delay="0"/>
                                  </p:stCondLst>
                                  <p:childTnLst>
                                    <p:set>
                                      <p:cBhvr>
                                        <p:cTn id="58" dur="1" fill="hold">
                                          <p:stCondLst>
                                            <p:cond delay="0"/>
                                          </p:stCondLst>
                                        </p:cTn>
                                        <p:tgtEl>
                                          <p:spTgt spid="45"/>
                                        </p:tgtEl>
                                        <p:attrNameLst>
                                          <p:attrName>style.visibility</p:attrName>
                                        </p:attrNameLst>
                                      </p:cBhvr>
                                      <p:to>
                                        <p:strVal val="visible"/>
                                      </p:to>
                                    </p:set>
                                    <p:animEffect transition="in" filter="blinds(horizontal)">
                                      <p:cBhvr>
                                        <p:cTn id="59" dur="500"/>
                                        <p:tgtEl>
                                          <p:spTgt spid="45"/>
                                        </p:tgtEl>
                                      </p:cBhvr>
                                    </p:animEffect>
                                  </p:childTnLst>
                                </p:cTn>
                              </p:par>
                              <p:par>
                                <p:cTn id="60" presetID="3" presetClass="entr" presetSubtype="10" fill="hold" nodeType="withEffect">
                                  <p:stCondLst>
                                    <p:cond delay="0"/>
                                  </p:stCondLst>
                                  <p:childTnLst>
                                    <p:set>
                                      <p:cBhvr>
                                        <p:cTn id="61" dur="1" fill="hold">
                                          <p:stCondLst>
                                            <p:cond delay="0"/>
                                          </p:stCondLst>
                                        </p:cTn>
                                        <p:tgtEl>
                                          <p:spTgt spid="55"/>
                                        </p:tgtEl>
                                        <p:attrNameLst>
                                          <p:attrName>style.visibility</p:attrName>
                                        </p:attrNameLst>
                                      </p:cBhvr>
                                      <p:to>
                                        <p:strVal val="visible"/>
                                      </p:to>
                                    </p:set>
                                    <p:animEffect transition="in" filter="blinds(horizontal)">
                                      <p:cBhvr>
                                        <p:cTn id="62" dur="500"/>
                                        <p:tgtEl>
                                          <p:spTgt spid="55"/>
                                        </p:tgtEl>
                                      </p:cBhvr>
                                    </p:animEffect>
                                  </p:childTnLst>
                                </p:cTn>
                              </p:par>
                              <p:par>
                                <p:cTn id="63" presetID="3" presetClass="entr" presetSubtype="10" fill="hold" grpId="0" nodeType="withEffect">
                                  <p:stCondLst>
                                    <p:cond delay="0"/>
                                  </p:stCondLst>
                                  <p:childTnLst>
                                    <p:set>
                                      <p:cBhvr>
                                        <p:cTn id="64" dur="1" fill="hold">
                                          <p:stCondLst>
                                            <p:cond delay="0"/>
                                          </p:stCondLst>
                                        </p:cTn>
                                        <p:tgtEl>
                                          <p:spTgt spid="46"/>
                                        </p:tgtEl>
                                        <p:attrNameLst>
                                          <p:attrName>style.visibility</p:attrName>
                                        </p:attrNameLst>
                                      </p:cBhvr>
                                      <p:to>
                                        <p:strVal val="visible"/>
                                      </p:to>
                                    </p:set>
                                    <p:animEffect transition="in" filter="blinds(horizontal)">
                                      <p:cBhvr>
                                        <p:cTn id="65" dur="500"/>
                                        <p:tgtEl>
                                          <p:spTgt spid="46"/>
                                        </p:tgtEl>
                                      </p:cBhvr>
                                    </p:animEffect>
                                  </p:childTnLst>
                                </p:cTn>
                              </p:par>
                              <p:par>
                                <p:cTn id="66" presetID="3" presetClass="entr" presetSubtype="10" fill="hold" nodeType="withEffect">
                                  <p:stCondLst>
                                    <p:cond delay="0"/>
                                  </p:stCondLst>
                                  <p:childTnLst>
                                    <p:set>
                                      <p:cBhvr>
                                        <p:cTn id="67" dur="1" fill="hold">
                                          <p:stCondLst>
                                            <p:cond delay="0"/>
                                          </p:stCondLst>
                                        </p:cTn>
                                        <p:tgtEl>
                                          <p:spTgt spid="56"/>
                                        </p:tgtEl>
                                        <p:attrNameLst>
                                          <p:attrName>style.visibility</p:attrName>
                                        </p:attrNameLst>
                                      </p:cBhvr>
                                      <p:to>
                                        <p:strVal val="visible"/>
                                      </p:to>
                                    </p:set>
                                    <p:animEffect transition="in" filter="blinds(horizontal)">
                                      <p:cBhvr>
                                        <p:cTn id="68" dur="500"/>
                                        <p:tgtEl>
                                          <p:spTgt spid="56"/>
                                        </p:tgtEl>
                                      </p:cBhvr>
                                    </p:animEffect>
                                  </p:childTnLst>
                                </p:cTn>
                              </p:par>
                              <p:par>
                                <p:cTn id="69" presetID="3" presetClass="entr" presetSubtype="10" fill="hold" grpId="0" nodeType="withEffect">
                                  <p:stCondLst>
                                    <p:cond delay="0"/>
                                  </p:stCondLst>
                                  <p:childTnLst>
                                    <p:set>
                                      <p:cBhvr>
                                        <p:cTn id="70" dur="1" fill="hold">
                                          <p:stCondLst>
                                            <p:cond delay="0"/>
                                          </p:stCondLst>
                                        </p:cTn>
                                        <p:tgtEl>
                                          <p:spTgt spid="48"/>
                                        </p:tgtEl>
                                        <p:attrNameLst>
                                          <p:attrName>style.visibility</p:attrName>
                                        </p:attrNameLst>
                                      </p:cBhvr>
                                      <p:to>
                                        <p:strVal val="visible"/>
                                      </p:to>
                                    </p:set>
                                    <p:animEffect transition="in" filter="blinds(horizontal)">
                                      <p:cBhvr>
                                        <p:cTn id="71" dur="500"/>
                                        <p:tgtEl>
                                          <p:spTgt spid="48"/>
                                        </p:tgtEl>
                                      </p:cBhvr>
                                    </p:animEffect>
                                  </p:childTnLst>
                                </p:cTn>
                              </p:par>
                              <p:par>
                                <p:cTn id="72" presetID="3" presetClass="entr" presetSubtype="10" fill="hold" nodeType="withEffect">
                                  <p:stCondLst>
                                    <p:cond delay="0"/>
                                  </p:stCondLst>
                                  <p:childTnLst>
                                    <p:set>
                                      <p:cBhvr>
                                        <p:cTn id="73" dur="1" fill="hold">
                                          <p:stCondLst>
                                            <p:cond delay="0"/>
                                          </p:stCondLst>
                                        </p:cTn>
                                        <p:tgtEl>
                                          <p:spTgt spid="57"/>
                                        </p:tgtEl>
                                        <p:attrNameLst>
                                          <p:attrName>style.visibility</p:attrName>
                                        </p:attrNameLst>
                                      </p:cBhvr>
                                      <p:to>
                                        <p:strVal val="visible"/>
                                      </p:to>
                                    </p:set>
                                    <p:animEffect transition="in" filter="blinds(horizontal)">
                                      <p:cBhvr>
                                        <p:cTn id="74" dur="500"/>
                                        <p:tgtEl>
                                          <p:spTgt spid="57"/>
                                        </p:tgtEl>
                                      </p:cBhvr>
                                    </p:animEffect>
                                  </p:childTnLst>
                                </p:cTn>
                              </p:par>
                              <p:par>
                                <p:cTn id="75" presetID="3" presetClass="entr" presetSubtype="10" fill="hold" nodeType="withEffect">
                                  <p:stCondLst>
                                    <p:cond delay="0"/>
                                  </p:stCondLst>
                                  <p:childTnLst>
                                    <p:set>
                                      <p:cBhvr>
                                        <p:cTn id="76" dur="1" fill="hold">
                                          <p:stCondLst>
                                            <p:cond delay="0"/>
                                          </p:stCondLst>
                                        </p:cTn>
                                        <p:tgtEl>
                                          <p:spTgt spid="58"/>
                                        </p:tgtEl>
                                        <p:attrNameLst>
                                          <p:attrName>style.visibility</p:attrName>
                                        </p:attrNameLst>
                                      </p:cBhvr>
                                      <p:to>
                                        <p:strVal val="visible"/>
                                      </p:to>
                                    </p:set>
                                    <p:animEffect transition="in" filter="blinds(horizontal)">
                                      <p:cBhvr>
                                        <p:cTn id="77" dur="500"/>
                                        <p:tgtEl>
                                          <p:spTgt spid="58"/>
                                        </p:tgtEl>
                                      </p:cBhvr>
                                    </p:animEffect>
                                  </p:childTnLst>
                                </p:cTn>
                              </p:par>
                              <p:par>
                                <p:cTn id="78" presetID="3" presetClass="entr" presetSubtype="10" fill="hold" grpId="0" nodeType="withEffect">
                                  <p:stCondLst>
                                    <p:cond delay="0"/>
                                  </p:stCondLst>
                                  <p:childTnLst>
                                    <p:set>
                                      <p:cBhvr>
                                        <p:cTn id="79" dur="1" fill="hold">
                                          <p:stCondLst>
                                            <p:cond delay="0"/>
                                          </p:stCondLst>
                                        </p:cTn>
                                        <p:tgtEl>
                                          <p:spTgt spid="47"/>
                                        </p:tgtEl>
                                        <p:attrNameLst>
                                          <p:attrName>style.visibility</p:attrName>
                                        </p:attrNameLst>
                                      </p:cBhvr>
                                      <p:to>
                                        <p:strVal val="visible"/>
                                      </p:to>
                                    </p:set>
                                    <p:animEffect transition="in" filter="blinds(horizontal)">
                                      <p:cBhvr>
                                        <p:cTn id="80" dur="500"/>
                                        <p:tgtEl>
                                          <p:spTgt spid="47"/>
                                        </p:tgtEl>
                                      </p:cBhvr>
                                    </p:animEffect>
                                  </p:childTnLst>
                                </p:cTn>
                              </p:par>
                              <p:par>
                                <p:cTn id="81" presetID="3" presetClass="entr" presetSubtype="10" fill="hold" grpId="0" nodeType="withEffect">
                                  <p:stCondLst>
                                    <p:cond delay="0"/>
                                  </p:stCondLst>
                                  <p:childTnLst>
                                    <p:set>
                                      <p:cBhvr>
                                        <p:cTn id="82" dur="1" fill="hold">
                                          <p:stCondLst>
                                            <p:cond delay="0"/>
                                          </p:stCondLst>
                                        </p:cTn>
                                        <p:tgtEl>
                                          <p:spTgt spid="49"/>
                                        </p:tgtEl>
                                        <p:attrNameLst>
                                          <p:attrName>style.visibility</p:attrName>
                                        </p:attrNameLst>
                                      </p:cBhvr>
                                      <p:to>
                                        <p:strVal val="visible"/>
                                      </p:to>
                                    </p:set>
                                    <p:animEffect transition="in" filter="blinds(horizontal)">
                                      <p:cBhvr>
                                        <p:cTn id="83" dur="500"/>
                                        <p:tgtEl>
                                          <p:spTgt spid="49"/>
                                        </p:tgtEl>
                                      </p:cBhvr>
                                    </p:animEffect>
                                  </p:childTnLst>
                                </p:cTn>
                              </p:par>
                              <p:par>
                                <p:cTn id="84" presetID="3" presetClass="entr" presetSubtype="10" fill="hold" nodeType="withEffect">
                                  <p:stCondLst>
                                    <p:cond delay="0"/>
                                  </p:stCondLst>
                                  <p:childTnLst>
                                    <p:set>
                                      <p:cBhvr>
                                        <p:cTn id="85" dur="1" fill="hold">
                                          <p:stCondLst>
                                            <p:cond delay="0"/>
                                          </p:stCondLst>
                                        </p:cTn>
                                        <p:tgtEl>
                                          <p:spTgt spid="59"/>
                                        </p:tgtEl>
                                        <p:attrNameLst>
                                          <p:attrName>style.visibility</p:attrName>
                                        </p:attrNameLst>
                                      </p:cBhvr>
                                      <p:to>
                                        <p:strVal val="visible"/>
                                      </p:to>
                                    </p:set>
                                    <p:animEffect transition="in" filter="blinds(horizontal)">
                                      <p:cBhvr>
                                        <p:cTn id="86" dur="500"/>
                                        <p:tgtEl>
                                          <p:spTgt spid="59"/>
                                        </p:tgtEl>
                                      </p:cBhvr>
                                    </p:animEffect>
                                  </p:childTnLst>
                                </p:cTn>
                              </p:par>
                              <p:par>
                                <p:cTn id="87" presetID="3" presetClass="entr" presetSubtype="10" fill="hold" grpId="0" nodeType="withEffect">
                                  <p:stCondLst>
                                    <p:cond delay="0"/>
                                  </p:stCondLst>
                                  <p:childTnLst>
                                    <p:set>
                                      <p:cBhvr>
                                        <p:cTn id="88" dur="1" fill="hold">
                                          <p:stCondLst>
                                            <p:cond delay="0"/>
                                          </p:stCondLst>
                                        </p:cTn>
                                        <p:tgtEl>
                                          <p:spTgt spid="50"/>
                                        </p:tgtEl>
                                        <p:attrNameLst>
                                          <p:attrName>style.visibility</p:attrName>
                                        </p:attrNameLst>
                                      </p:cBhvr>
                                      <p:to>
                                        <p:strVal val="visible"/>
                                      </p:to>
                                    </p:set>
                                    <p:animEffect transition="in" filter="blinds(horizontal)">
                                      <p:cBhvr>
                                        <p:cTn id="89"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P spid="17" grpId="0"/>
      <p:bldP spid="23" grpId="0"/>
      <p:bldP spid="33" grpId="0"/>
      <p:bldP spid="39" grpId="0"/>
      <p:bldP spid="41" grpId="0"/>
      <p:bldP spid="43" grpId="0"/>
      <p:bldP spid="44" grpId="0"/>
      <p:bldP spid="45" grpId="0"/>
      <p:bldP spid="46" grpId="0"/>
      <p:bldP spid="47" grpId="0"/>
      <p:bldP spid="48" grpId="0"/>
      <p:bldP spid="49" grpId="0"/>
      <p:bldP spid="5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itolo 1"/>
          <p:cNvSpPr txBox="1">
            <a:spLocks/>
          </p:cNvSpPr>
          <p:nvPr/>
        </p:nvSpPr>
        <p:spPr bwMode="auto">
          <a:xfrm>
            <a:off x="501650" y="2740025"/>
            <a:ext cx="8140700" cy="137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82563">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pPr algn="ctr">
              <a:buClr>
                <a:srgbClr val="C3260C"/>
              </a:buClr>
              <a:buSzPct val="128000"/>
              <a:buFont typeface="Georgia" charset="0"/>
              <a:buNone/>
            </a:pPr>
            <a:r>
              <a:rPr lang="it-IT" sz="7200" b="1">
                <a:solidFill>
                  <a:srgbClr val="F9C31B"/>
                </a:solidFill>
                <a:latin typeface="Arial" charset="0"/>
                <a:cs typeface="Arial" charset="0"/>
              </a:rPr>
              <a:t>CONTENT</a:t>
            </a:r>
            <a:endParaRPr lang="it-IT" sz="3600" b="1">
              <a:solidFill>
                <a:srgbClr val="F9C31B"/>
              </a:solidFill>
              <a:latin typeface="Arial" charset="0"/>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Segnaposto contenuto 2"/>
          <p:cNvSpPr>
            <a:spLocks noGrp="1"/>
          </p:cNvSpPr>
          <p:nvPr>
            <p:ph sz="quarter" idx="13"/>
          </p:nvPr>
        </p:nvSpPr>
        <p:spPr>
          <a:xfrm>
            <a:off x="620713" y="136525"/>
            <a:ext cx="7902575" cy="1019175"/>
          </a:xfrm>
        </p:spPr>
        <p:txBody>
          <a:bodyPr/>
          <a:lstStyle/>
          <a:p>
            <a:pPr marL="44450" indent="0" algn="ctr">
              <a:buFont typeface="Georgia" charset="0"/>
              <a:buNone/>
            </a:pPr>
            <a:r>
              <a:rPr lang="it-IT" sz="4800" dirty="0">
                <a:solidFill>
                  <a:srgbClr val="000090"/>
                </a:solidFill>
                <a:latin typeface="Arial" charset="0"/>
                <a:cs typeface="Arial" charset="0"/>
              </a:rPr>
              <a:t>CONTENT – A</a:t>
            </a:r>
          </a:p>
        </p:txBody>
      </p:sp>
      <p:sp>
        <p:nvSpPr>
          <p:cNvPr id="10243" name="Rettangolo 2"/>
          <p:cNvSpPr>
            <a:spLocks noChangeArrowheads="1"/>
          </p:cNvSpPr>
          <p:nvPr/>
        </p:nvSpPr>
        <p:spPr bwMode="auto">
          <a:xfrm>
            <a:off x="779463" y="1536700"/>
            <a:ext cx="7445375" cy="347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en-GB" sz="2000" dirty="0">
                <a:latin typeface="Arial" charset="0"/>
                <a:cs typeface="Arial" charset="0"/>
              </a:rPr>
              <a:t>A guest arrives at a wedding party, where a strange old man stops him to tell him his story.</a:t>
            </a:r>
            <a:endParaRPr lang="it-IT" sz="2000" dirty="0">
              <a:latin typeface="Arial" charset="0"/>
              <a:cs typeface="Arial" charset="0"/>
            </a:endParaRPr>
          </a:p>
          <a:p>
            <a:pPr algn="just"/>
            <a:r>
              <a:rPr lang="en-GB" sz="2000" dirty="0">
                <a:latin typeface="Arial" charset="0"/>
                <a:cs typeface="Arial" charset="0"/>
              </a:rPr>
              <a:t>The guest is reluctant, but he is mesmerised by the old man. The old man (the Mariner) tells of the time when he was on a ship headed south; all was well, until a sudden storm came in and blew the ship towards the South Pole. The ship was stuck in the ice for days until an albatross, a giant sea-bird, appeared. </a:t>
            </a:r>
          </a:p>
          <a:p>
            <a:pPr algn="just"/>
            <a:r>
              <a:rPr lang="en-GB" sz="2000" dirty="0">
                <a:latin typeface="Arial" charset="0"/>
                <a:cs typeface="Arial" charset="0"/>
              </a:rPr>
              <a:t>The appearance of the bird was treated as a good omen by the sailors, and indeed the ship was soon able to break free of the ice and return north. In the central act of the poem, the Mariner, for unclear reasons, killed the albatross with his crossbow.</a:t>
            </a:r>
            <a:r>
              <a:rPr lang="it-IT" sz="2000" dirty="0">
                <a:latin typeface="Arial" charset="0"/>
                <a:cs typeface="Arial" charset="0"/>
              </a:rPr>
              <a:t> </a:t>
            </a:r>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Segnaposto contenuto 2"/>
          <p:cNvSpPr>
            <a:spLocks noGrp="1"/>
          </p:cNvSpPr>
          <p:nvPr>
            <p:ph sz="quarter" idx="13"/>
          </p:nvPr>
        </p:nvSpPr>
        <p:spPr>
          <a:xfrm>
            <a:off x="620713" y="136525"/>
            <a:ext cx="7902575" cy="1019175"/>
          </a:xfrm>
        </p:spPr>
        <p:txBody>
          <a:bodyPr/>
          <a:lstStyle/>
          <a:p>
            <a:pPr marL="44450" indent="0" algn="ctr">
              <a:buFont typeface="Georgia" charset="0"/>
              <a:buNone/>
            </a:pPr>
            <a:r>
              <a:rPr lang="it-IT" sz="4800" dirty="0">
                <a:solidFill>
                  <a:srgbClr val="000090"/>
                </a:solidFill>
                <a:latin typeface="Arial" charset="0"/>
                <a:cs typeface="Arial" charset="0"/>
              </a:rPr>
              <a:t>CONTENT – B</a:t>
            </a:r>
          </a:p>
        </p:txBody>
      </p:sp>
      <p:sp>
        <p:nvSpPr>
          <p:cNvPr id="11267" name="Rettangolo 2"/>
          <p:cNvSpPr>
            <a:spLocks noChangeArrowheads="1"/>
          </p:cNvSpPr>
          <p:nvPr/>
        </p:nvSpPr>
        <p:spPr bwMode="auto">
          <a:xfrm>
            <a:off x="962025" y="1782763"/>
            <a:ext cx="7219950" cy="329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en-GB" sz="2800" dirty="0">
                <a:solidFill>
                  <a:srgbClr val="81D31A"/>
                </a:solidFill>
                <a:latin typeface="Arial" charset="0"/>
                <a:cs typeface="Arial" charset="0"/>
              </a:rPr>
              <a:t>• </a:t>
            </a:r>
            <a:r>
              <a:rPr lang="en-GB" sz="2000" dirty="0">
                <a:latin typeface="Arial" charset="0"/>
                <a:cs typeface="Arial" charset="0"/>
              </a:rPr>
              <a:t>At first, his fellow sailors were furious at what the Mariner had done. But when the fog cleared and the ship could proceed more quickly, the sailors changed their minds and praised the Mariner. The death of the albatross, however, angered certain spirits following the boat; they caused the winds to stop, and the boat was becalmed for days. As food and water ran low on the desperate ship, the sailors changed their minds again and blamed the Mariner for their suffering. To symbolise his role as the scapegoat, the Mariner was forced to wear the dead albatross around his neck</a:t>
            </a:r>
            <a:r>
              <a:rPr lang="it-IT" sz="2000" dirty="0">
                <a:latin typeface="Arial" charset="0"/>
                <a:cs typeface="Arial" charset="0"/>
              </a:rPr>
              <a:t>.</a:t>
            </a:r>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Segnaposto contenuto 2"/>
          <p:cNvSpPr>
            <a:spLocks noGrp="1"/>
          </p:cNvSpPr>
          <p:nvPr>
            <p:ph sz="quarter" idx="13"/>
          </p:nvPr>
        </p:nvSpPr>
        <p:spPr>
          <a:xfrm>
            <a:off x="620713" y="136525"/>
            <a:ext cx="7902575" cy="1019175"/>
          </a:xfrm>
        </p:spPr>
        <p:txBody>
          <a:bodyPr/>
          <a:lstStyle/>
          <a:p>
            <a:pPr marL="44450" indent="0" algn="ctr">
              <a:buFont typeface="Georgia" charset="0"/>
              <a:buNone/>
            </a:pPr>
            <a:r>
              <a:rPr lang="it-IT" sz="4800" dirty="0">
                <a:solidFill>
                  <a:srgbClr val="000090"/>
                </a:solidFill>
                <a:latin typeface="Arial" charset="0"/>
                <a:cs typeface="Arial" charset="0"/>
              </a:rPr>
              <a:t>CONTENT – B</a:t>
            </a:r>
          </a:p>
        </p:txBody>
      </p:sp>
      <p:sp>
        <p:nvSpPr>
          <p:cNvPr id="12291" name="Rettangolo 2"/>
          <p:cNvSpPr>
            <a:spLocks noChangeArrowheads="1"/>
          </p:cNvSpPr>
          <p:nvPr/>
        </p:nvSpPr>
        <p:spPr bwMode="auto">
          <a:xfrm>
            <a:off x="1014413" y="1074738"/>
            <a:ext cx="7115175"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en-GB" sz="2000" dirty="0">
                <a:solidFill>
                  <a:srgbClr val="81D31A"/>
                </a:solidFill>
                <a:latin typeface="Arial" charset="0"/>
                <a:cs typeface="Arial" charset="0"/>
              </a:rPr>
              <a:t>• </a:t>
            </a:r>
            <a:r>
              <a:rPr lang="en-GB" sz="2000" dirty="0">
                <a:latin typeface="Arial" charset="0"/>
                <a:cs typeface="Arial" charset="0"/>
              </a:rPr>
              <a:t>Finally, a ship appeared in the distance, but as it approached, the sailors’ hope of rescue turned to horror. It was a ghost ship, on which the figure of death and that of Life-in-Death (represented here as a pale woman) were playing dice for the lives of the crew. </a:t>
            </a:r>
          </a:p>
          <a:p>
            <a:pPr algn="just"/>
            <a:r>
              <a:rPr lang="en-GB" sz="2000" dirty="0">
                <a:latin typeface="Arial" charset="0"/>
                <a:cs typeface="Arial" charset="0"/>
              </a:rPr>
              <a:t>Death won the lives of everyone on board except that of the Mariner. One by one, the sailors died in agony and the Mariner suffered the torment of having to stare into the eyes of his unburied shipmates for seven days. Nearing madness, the Mariner happened to see a group of sea-creatures swim by. Although he refers to them in his narration as “slimy things,” at the time he suddenly understood that in spite of their ugliness, they were also God’s creatures, and he gave them his blessing. With that, the albatross fell off his neck and the curse was lifted.</a:t>
            </a:r>
            <a:r>
              <a:rPr lang="it-IT" sz="2000" dirty="0">
                <a:latin typeface="Arial" charset="0"/>
                <a:cs typeface="Arial" charset="0"/>
              </a:rPr>
              <a:t> </a:t>
            </a:r>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Segnaposto contenuto 2"/>
          <p:cNvSpPr>
            <a:spLocks noGrp="1"/>
          </p:cNvSpPr>
          <p:nvPr>
            <p:ph sz="quarter" idx="13"/>
          </p:nvPr>
        </p:nvSpPr>
        <p:spPr>
          <a:xfrm>
            <a:off x="620713" y="136525"/>
            <a:ext cx="7902575" cy="1019175"/>
          </a:xfrm>
        </p:spPr>
        <p:txBody>
          <a:bodyPr/>
          <a:lstStyle/>
          <a:p>
            <a:pPr marL="44450" indent="0" algn="ctr">
              <a:buFont typeface="Georgia" charset="0"/>
              <a:buNone/>
            </a:pPr>
            <a:r>
              <a:rPr lang="it-IT" sz="4800" dirty="0">
                <a:solidFill>
                  <a:srgbClr val="000090"/>
                </a:solidFill>
                <a:latin typeface="Arial" charset="0"/>
                <a:cs typeface="Arial" charset="0"/>
              </a:rPr>
              <a:t>CONTENT – C</a:t>
            </a:r>
          </a:p>
        </p:txBody>
      </p:sp>
      <p:sp>
        <p:nvSpPr>
          <p:cNvPr id="13315" name="Rettangolo 2"/>
          <p:cNvSpPr>
            <a:spLocks noChangeArrowheads="1"/>
          </p:cNvSpPr>
          <p:nvPr/>
        </p:nvSpPr>
        <p:spPr bwMode="auto">
          <a:xfrm>
            <a:off x="944563" y="1228725"/>
            <a:ext cx="7254875" cy="492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en-GB" sz="2000" dirty="0">
                <a:latin typeface="Arial" charset="0"/>
                <a:cs typeface="Arial" charset="0"/>
              </a:rPr>
              <a:t>Benevolent spirits inhabited the bodies of the dead sailors, and they steered the ship home. Before the ship could safely arrive, however, it was destroyed by a whirlpool and the Mariner nearly drowned. A hermit, who had been on the pilot’s boat as it was guiding the ship to port, rescued the Mariner from the wreckage and brought him to safety. The Mariner asked the holy hermit to bless him with forgiveness, which the hermit proceeded to do. However, as penance for his sin of killing the albatross, the Mariner was condemned to </a:t>
            </a:r>
            <a:endParaRPr lang="it-IT" sz="2000" dirty="0">
              <a:latin typeface="Arial" charset="0"/>
              <a:cs typeface="Arial" charset="0"/>
            </a:endParaRPr>
          </a:p>
          <a:p>
            <a:pPr algn="just"/>
            <a:r>
              <a:rPr lang="en-GB" sz="2000" dirty="0">
                <a:latin typeface="Arial" charset="0"/>
                <a:cs typeface="Arial" charset="0"/>
              </a:rPr>
              <a:t>wander the Earth to tell his story and to teach the lesson he had learned: to love all of God’s creations equally. </a:t>
            </a:r>
          </a:p>
          <a:p>
            <a:pPr algn="just"/>
            <a:r>
              <a:rPr lang="en-GB" sz="2000" dirty="0">
                <a:latin typeface="Arial" charset="0"/>
                <a:cs typeface="Arial" charset="0"/>
              </a:rPr>
              <a:t>His tale ended, the Mariner leaves as suddenly as he appeared. The guest returns home and rises the next morning a sadder but wiser man. </a:t>
            </a:r>
          </a:p>
          <a:p>
            <a:pPr algn="just"/>
            <a:endParaRPr lang="en-GB" sz="2000" dirty="0">
              <a:latin typeface="Arial" charset="0"/>
              <a:cs typeface="Arial" charset="0"/>
            </a:endParaRPr>
          </a:p>
          <a:p>
            <a:pPr algn="just"/>
            <a:r>
              <a:rPr lang="en-GB" sz="1400" dirty="0">
                <a:latin typeface="Arial" charset="0"/>
                <a:cs typeface="Arial" charset="0"/>
              </a:rPr>
              <a:t>(adapted from </a:t>
            </a:r>
            <a:r>
              <a:rPr lang="en-GB" sz="1400" dirty="0" err="1">
                <a:latin typeface="Arial" charset="0"/>
                <a:cs typeface="Arial" charset="0"/>
              </a:rPr>
              <a:t>www.bam.org</a:t>
            </a:r>
            <a:r>
              <a:rPr lang="en-GB" sz="1400" dirty="0">
                <a:latin typeface="Arial" charset="0"/>
                <a:cs typeface="Arial" charset="0"/>
              </a:rPr>
              <a:t>)</a:t>
            </a:r>
            <a:r>
              <a:rPr lang="it-IT" sz="1400" dirty="0">
                <a:latin typeface="Arial" charset="0"/>
                <a:cs typeface="Arial" charset="0"/>
              </a:rPr>
              <a:t> </a:t>
            </a:r>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
</file>

<file path=ppt/theme/theme1.xml><?xml version="1.0" encoding="utf-8"?>
<a:theme xmlns:a="http://schemas.openxmlformats.org/drawingml/2006/main" name="Elica">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ＭＳ ゴシック"/>
        <a:font script="Hang" typeface="HY그래픽B"/>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ＭＳ ゴシック"/>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Elica.thmx</Template>
  <TotalTime>186</TotalTime>
  <Words>1117</Words>
  <Application>Microsoft Macintosh PowerPoint</Application>
  <PresentationFormat>Presentazione su schermo (4:3)</PresentationFormat>
  <Paragraphs>85</Paragraphs>
  <Slides>17</Slides>
  <Notes>0</Notes>
  <HiddenSlides>0</HiddenSlides>
  <MMClips>0</MMClips>
  <ScaleCrop>false</ScaleCrop>
  <HeadingPairs>
    <vt:vector size="4" baseType="variant">
      <vt:variant>
        <vt:lpstr>Tema</vt:lpstr>
      </vt:variant>
      <vt:variant>
        <vt:i4>1</vt:i4>
      </vt:variant>
      <vt:variant>
        <vt:lpstr>Titoli diapositive</vt:lpstr>
      </vt:variant>
      <vt:variant>
        <vt:i4>17</vt:i4>
      </vt:variant>
    </vt:vector>
  </HeadingPairs>
  <TitlesOfParts>
    <vt:vector size="18" baseType="lpstr">
      <vt:lpstr>Elica</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Mariachiara</dc:creator>
  <cp:lastModifiedBy>Spiraglio3</cp:lastModifiedBy>
  <cp:revision>60</cp:revision>
  <dcterms:created xsi:type="dcterms:W3CDTF">2016-09-15T13:10:38Z</dcterms:created>
  <dcterms:modified xsi:type="dcterms:W3CDTF">2023-04-06T07:42:16Z</dcterms:modified>
</cp:coreProperties>
</file>