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7" r:id="rId2"/>
    <p:sldId id="261" r:id="rId3"/>
    <p:sldId id="260" r:id="rId4"/>
    <p:sldId id="263" r:id="rId5"/>
    <p:sldId id="262" r:id="rId6"/>
    <p:sldId id="264" r:id="rId7"/>
    <p:sldId id="267" r:id="rId8"/>
    <p:sldId id="265" r:id="rId9"/>
    <p:sldId id="266"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rebuchet MS" charset="0"/>
        <a:ea typeface="Geneva" charset="0"/>
        <a:cs typeface="Geneva" charset="0"/>
      </a:defRPr>
    </a:lvl1pPr>
    <a:lvl2pPr marL="457200" algn="l" rtl="0" fontAlgn="base">
      <a:spcBef>
        <a:spcPct val="0"/>
      </a:spcBef>
      <a:spcAft>
        <a:spcPct val="0"/>
      </a:spcAft>
      <a:defRPr kern="1200">
        <a:solidFill>
          <a:schemeClr val="tx1"/>
        </a:solidFill>
        <a:latin typeface="Trebuchet MS" charset="0"/>
        <a:ea typeface="Geneva" charset="0"/>
        <a:cs typeface="Geneva" charset="0"/>
      </a:defRPr>
    </a:lvl2pPr>
    <a:lvl3pPr marL="914400" algn="l" rtl="0" fontAlgn="base">
      <a:spcBef>
        <a:spcPct val="0"/>
      </a:spcBef>
      <a:spcAft>
        <a:spcPct val="0"/>
      </a:spcAft>
      <a:defRPr kern="1200">
        <a:solidFill>
          <a:schemeClr val="tx1"/>
        </a:solidFill>
        <a:latin typeface="Trebuchet MS" charset="0"/>
        <a:ea typeface="Geneva" charset="0"/>
        <a:cs typeface="Geneva" charset="0"/>
      </a:defRPr>
    </a:lvl3pPr>
    <a:lvl4pPr marL="1371600" algn="l" rtl="0" fontAlgn="base">
      <a:spcBef>
        <a:spcPct val="0"/>
      </a:spcBef>
      <a:spcAft>
        <a:spcPct val="0"/>
      </a:spcAft>
      <a:defRPr kern="1200">
        <a:solidFill>
          <a:schemeClr val="tx1"/>
        </a:solidFill>
        <a:latin typeface="Trebuchet MS" charset="0"/>
        <a:ea typeface="Geneva" charset="0"/>
        <a:cs typeface="Geneva" charset="0"/>
      </a:defRPr>
    </a:lvl4pPr>
    <a:lvl5pPr marL="1828800" algn="l" rtl="0" fontAlgn="base">
      <a:spcBef>
        <a:spcPct val="0"/>
      </a:spcBef>
      <a:spcAft>
        <a:spcPct val="0"/>
      </a:spcAft>
      <a:defRPr kern="1200">
        <a:solidFill>
          <a:schemeClr val="tx1"/>
        </a:solidFill>
        <a:latin typeface="Trebuchet MS" charset="0"/>
        <a:ea typeface="Geneva" charset="0"/>
        <a:cs typeface="Geneva" charset="0"/>
      </a:defRPr>
    </a:lvl5pPr>
    <a:lvl6pPr marL="2286000" algn="l" defTabSz="457200" rtl="0" eaLnBrk="1" latinLnBrk="0" hangingPunct="1">
      <a:defRPr kern="1200">
        <a:solidFill>
          <a:schemeClr val="tx1"/>
        </a:solidFill>
        <a:latin typeface="Trebuchet MS" charset="0"/>
        <a:ea typeface="Geneva" charset="0"/>
        <a:cs typeface="Geneva" charset="0"/>
      </a:defRPr>
    </a:lvl6pPr>
    <a:lvl7pPr marL="2743200" algn="l" defTabSz="457200" rtl="0" eaLnBrk="1" latinLnBrk="0" hangingPunct="1">
      <a:defRPr kern="1200">
        <a:solidFill>
          <a:schemeClr val="tx1"/>
        </a:solidFill>
        <a:latin typeface="Trebuchet MS" charset="0"/>
        <a:ea typeface="Geneva" charset="0"/>
        <a:cs typeface="Geneva" charset="0"/>
      </a:defRPr>
    </a:lvl7pPr>
    <a:lvl8pPr marL="3200400" algn="l" defTabSz="457200" rtl="0" eaLnBrk="1" latinLnBrk="0" hangingPunct="1">
      <a:defRPr kern="1200">
        <a:solidFill>
          <a:schemeClr val="tx1"/>
        </a:solidFill>
        <a:latin typeface="Trebuchet MS" charset="0"/>
        <a:ea typeface="Geneva" charset="0"/>
        <a:cs typeface="Geneva" charset="0"/>
      </a:defRPr>
    </a:lvl8pPr>
    <a:lvl9pPr marL="3657600" algn="l" defTabSz="457200" rtl="0" eaLnBrk="1" latinLnBrk="0" hangingPunct="1">
      <a:defRPr kern="1200">
        <a:solidFill>
          <a:schemeClr val="tx1"/>
        </a:solidFill>
        <a:latin typeface="Trebuchet MS" charset="0"/>
        <a:ea typeface="Geneva" charset="0"/>
        <a:cs typeface="Geneva"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CB0048"/>
    <a:srgbClr val="F1C43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93" d="100"/>
          <a:sy n="93" d="100"/>
        </p:scale>
        <p:origin x="-407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it-IT"/>
              <a:t>Fare clic per modificare stile</a:t>
            </a:r>
            <a:endParaRPr lang="en-US" dirty="0"/>
          </a:p>
        </p:txBody>
      </p:sp>
      <p:sp>
        <p:nvSpPr>
          <p:cNvPr id="8" name="Date Placeholder 3"/>
          <p:cNvSpPr>
            <a:spLocks noGrp="1"/>
          </p:cNvSpPr>
          <p:nvPr>
            <p:ph type="dt" sz="half" idx="10"/>
          </p:nvPr>
        </p:nvSpPr>
        <p:spPr/>
        <p:txBody>
          <a:bodyPr/>
          <a:lstStyle>
            <a:lvl1pPr>
              <a:defRPr/>
            </a:lvl1pPr>
          </a:lstStyle>
          <a:p>
            <a:pPr>
              <a:defRPr/>
            </a:pPr>
            <a:fld id="{ACE06337-7CBC-0D4C-B889-0FCF865E9958}" type="datetimeFigureOut">
              <a:rPr lang="en-US"/>
              <a:pPr>
                <a:defRPr/>
              </a:pPr>
              <a:t>06/04/23</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6F67628B-2AD4-924C-A9DA-533512799BA8}" type="slidenum">
              <a:rPr lang="en-US"/>
              <a:pPr>
                <a:defRPr/>
              </a:pPr>
              <a:t>‹n.›</a:t>
            </a:fld>
            <a:endParaRPr lang="en-US"/>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318409253"/>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fld id="{7B326C6B-06F7-CF4A-BDD2-C6393BBF0ADF}" type="datetimeFigureOut">
              <a:rPr lang="en-US"/>
              <a:pPr>
                <a:defRPr/>
              </a:pPr>
              <a:t>06/04/23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2B4003-4182-5546-9967-16A829852514}" type="slidenum">
              <a:rPr lang="en-US"/>
              <a:pPr>
                <a:defRPr/>
              </a:pPr>
              <a:t>‹n.›</a:t>
            </a:fld>
            <a:endParaRPr lang="en-US" dirty="0"/>
          </a:p>
        </p:txBody>
      </p:sp>
    </p:spTree>
    <p:extLst>
      <p:ext uri="{BB962C8B-B14F-4D97-AF65-F5344CB8AC3E}">
        <p14:creationId xmlns:p14="http://schemas.microsoft.com/office/powerpoint/2010/main" val="3076007628"/>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it-IT"/>
              <a:t>Fare clic per modificare stile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fld id="{72F06707-2A55-EE47-95B5-78869AFD46A4}" type="datetimeFigureOut">
              <a:rPr lang="en-US"/>
              <a:pPr>
                <a:defRPr/>
              </a:pPr>
              <a:t>06/04/23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850EE5-C33B-934D-82A5-3BC68D5426E6}" type="slidenum">
              <a:rPr lang="en-US"/>
              <a:pPr>
                <a:defRPr/>
              </a:pPr>
              <a:t>‹n.›</a:t>
            </a:fld>
            <a:endParaRPr lang="en-US" dirty="0"/>
          </a:p>
        </p:txBody>
      </p:sp>
    </p:spTree>
    <p:extLst>
      <p:ext uri="{BB962C8B-B14F-4D97-AF65-F5344CB8AC3E}">
        <p14:creationId xmlns:p14="http://schemas.microsoft.com/office/powerpoint/2010/main" val="803393544"/>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stile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4"/>
          </p:nvPr>
        </p:nvSpPr>
        <p:spPr/>
        <p:txBody>
          <a:bodyPr/>
          <a:lstStyle>
            <a:lvl1pPr>
              <a:defRPr/>
            </a:lvl1pPr>
          </a:lstStyle>
          <a:p>
            <a:pPr>
              <a:defRPr/>
            </a:pPr>
            <a:fld id="{FE09B202-7CEC-E849-AD22-AFD8D8593DF7}" type="datetimeFigureOut">
              <a:rPr lang="en-US"/>
              <a:pPr>
                <a:defRPr/>
              </a:pPr>
              <a:t>06/04/23</a:t>
            </a:fld>
            <a:endParaRPr lang="en-US" dirty="0"/>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pPr>
              <a:defRPr/>
            </a:pPr>
            <a:fld id="{13677100-8819-AB42-82C0-616879D8BC20}" type="slidenum">
              <a:rPr lang="en-US"/>
              <a:pPr>
                <a:defRPr/>
              </a:pPr>
              <a:t>‹n.›</a:t>
            </a:fld>
            <a:endParaRPr lang="en-US" dirty="0"/>
          </a:p>
        </p:txBody>
      </p:sp>
      <p:grpSp>
        <p:nvGrpSpPr>
          <p:cNvPr id="7" name="Gruppo 6"/>
          <p:cNvGrpSpPr/>
          <p:nvPr userDrawn="1"/>
        </p:nvGrpSpPr>
        <p:grpSpPr>
          <a:xfrm>
            <a:off x="6652686" y="285030"/>
            <a:ext cx="2254008" cy="383489"/>
            <a:chOff x="6652686" y="285030"/>
            <a:chExt cx="2254008" cy="383489"/>
          </a:xfrm>
        </p:grpSpPr>
        <p:sp>
          <p:nvSpPr>
            <p:cNvPr id="9" name="Rettangolo 8"/>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1" name="Rettangolo 10"/>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1960806535"/>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it-IT"/>
              <a:t>Fare clic per modificare stile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8" name="Date Placeholder 3"/>
          <p:cNvSpPr>
            <a:spLocks noGrp="1"/>
          </p:cNvSpPr>
          <p:nvPr>
            <p:ph type="dt" sz="half" idx="10"/>
          </p:nvPr>
        </p:nvSpPr>
        <p:spPr/>
        <p:txBody>
          <a:bodyPr/>
          <a:lstStyle>
            <a:lvl1pPr>
              <a:defRPr/>
            </a:lvl1pPr>
          </a:lstStyle>
          <a:p>
            <a:pPr>
              <a:defRPr/>
            </a:pPr>
            <a:fld id="{A06CFE86-7F45-1944-A8BD-16B5B9C20743}" type="datetimeFigureOut">
              <a:rPr lang="en-US"/>
              <a:pPr>
                <a:defRPr/>
              </a:pPr>
              <a:t>06/04/23</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2274AC94-BF28-C941-90DA-E926DE1F96E1}" type="slidenum">
              <a:rPr lang="en-US"/>
              <a:pPr>
                <a:defRPr/>
              </a:pPr>
              <a:t>‹n.›</a:t>
            </a:fld>
            <a:endParaRPr lang="en-US"/>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1092647523"/>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stile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3"/>
          <p:cNvSpPr>
            <a:spLocks noGrp="1"/>
          </p:cNvSpPr>
          <p:nvPr>
            <p:ph type="dt" sz="half" idx="15"/>
          </p:nvPr>
        </p:nvSpPr>
        <p:spPr/>
        <p:txBody>
          <a:bodyPr/>
          <a:lstStyle>
            <a:lvl1pPr>
              <a:defRPr/>
            </a:lvl1pPr>
          </a:lstStyle>
          <a:p>
            <a:pPr>
              <a:defRPr/>
            </a:pPr>
            <a:fld id="{D9DAE41E-F121-FC4C-B7E9-17E625EBFDEC}" type="datetimeFigureOut">
              <a:rPr lang="en-US"/>
              <a:pPr>
                <a:defRPr/>
              </a:pPr>
              <a:t>06/04/23</a:t>
            </a:fld>
            <a:endParaRPr lang="en-US" dirty="0"/>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B6FC9AE1-4297-FE4C-8BBE-7AAAC65A4B49}" type="slidenum">
              <a:rPr lang="en-US"/>
              <a:pPr>
                <a:defRPr/>
              </a:pPr>
              <a:t>‹n.›</a:t>
            </a:fld>
            <a:endParaRPr lang="en-US" dirty="0"/>
          </a:p>
        </p:txBody>
      </p:sp>
    </p:spTree>
    <p:extLst>
      <p:ext uri="{BB962C8B-B14F-4D97-AF65-F5344CB8AC3E}">
        <p14:creationId xmlns:p14="http://schemas.microsoft.com/office/powerpoint/2010/main" val="816986400"/>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0" name="Title 9"/>
          <p:cNvSpPr>
            <a:spLocks noGrp="1"/>
          </p:cNvSpPr>
          <p:nvPr>
            <p:ph type="title"/>
          </p:nvPr>
        </p:nvSpPr>
        <p:spPr/>
        <p:txBody>
          <a:bodyPr/>
          <a:lstStyle/>
          <a:p>
            <a:r>
              <a:rPr lang="it-IT"/>
              <a:t>Fare clic per modificare stile</a:t>
            </a:r>
            <a:endParaRPr lang="en-US" dirty="0"/>
          </a:p>
        </p:txBody>
      </p:sp>
      <p:sp>
        <p:nvSpPr>
          <p:cNvPr id="7" name="Date Placeholder 3"/>
          <p:cNvSpPr>
            <a:spLocks noGrp="1"/>
          </p:cNvSpPr>
          <p:nvPr>
            <p:ph type="dt" sz="half" idx="10"/>
          </p:nvPr>
        </p:nvSpPr>
        <p:spPr/>
        <p:txBody>
          <a:bodyPr/>
          <a:lstStyle>
            <a:lvl1pPr>
              <a:defRPr/>
            </a:lvl1pPr>
          </a:lstStyle>
          <a:p>
            <a:pPr>
              <a:defRPr/>
            </a:pPr>
            <a:fld id="{AA860E32-1FFA-9343-BD83-48FFDD0EE0B2}" type="datetimeFigureOut">
              <a:rPr lang="en-US"/>
              <a:pPr>
                <a:defRPr/>
              </a:pPr>
              <a:t>06/04/23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561BED-89ED-9F44-B46D-AB96322FD74F}" type="slidenum">
              <a:rPr lang="en-US"/>
              <a:pPr>
                <a:defRPr/>
              </a:pPr>
              <a:t>‹n.›</a:t>
            </a:fld>
            <a:endParaRPr lang="en-US" dirty="0"/>
          </a:p>
        </p:txBody>
      </p:sp>
    </p:spTree>
    <p:extLst>
      <p:ext uri="{BB962C8B-B14F-4D97-AF65-F5344CB8AC3E}">
        <p14:creationId xmlns:p14="http://schemas.microsoft.com/office/powerpoint/2010/main" val="2871426917"/>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3"/>
          <p:cNvSpPr>
            <a:spLocks noGrp="1"/>
          </p:cNvSpPr>
          <p:nvPr>
            <p:ph type="dt" sz="half" idx="10"/>
          </p:nvPr>
        </p:nvSpPr>
        <p:spPr/>
        <p:txBody>
          <a:bodyPr/>
          <a:lstStyle>
            <a:lvl1pPr>
              <a:defRPr/>
            </a:lvl1pPr>
          </a:lstStyle>
          <a:p>
            <a:pPr>
              <a:defRPr/>
            </a:pPr>
            <a:fld id="{ED256976-7D97-CC40-9989-6E1A3CEBDA80}" type="datetimeFigureOut">
              <a:rPr lang="en-US"/>
              <a:pPr>
                <a:defRPr/>
              </a:pPr>
              <a:t>06/04/23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6CFA0A1-C1C9-4C47-80BF-D7F99C3BFE81}" type="slidenum">
              <a:rPr lang="en-US"/>
              <a:pPr>
                <a:defRPr/>
              </a:pPr>
              <a:t>‹n.›</a:t>
            </a:fld>
            <a:endParaRPr lang="en-US" dirty="0"/>
          </a:p>
        </p:txBody>
      </p:sp>
    </p:spTree>
    <p:extLst>
      <p:ext uri="{BB962C8B-B14F-4D97-AF65-F5344CB8AC3E}">
        <p14:creationId xmlns:p14="http://schemas.microsoft.com/office/powerpoint/2010/main" val="2261902343"/>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264145D-3CAA-0D47-BABF-146E0C104E4A}" type="datetimeFigureOut">
              <a:rPr lang="en-US"/>
              <a:pPr>
                <a:defRPr/>
              </a:pPr>
              <a:t>06/04/23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16F2B60-59D8-6A4D-AD70-862346E1C0C9}" type="slidenum">
              <a:rPr lang="en-US"/>
              <a:pPr>
                <a:defRPr/>
              </a:pPr>
              <a:t>‹n.›</a:t>
            </a:fld>
            <a:endParaRPr lang="en-US" dirty="0"/>
          </a:p>
        </p:txBody>
      </p:sp>
    </p:spTree>
    <p:extLst>
      <p:ext uri="{BB962C8B-B14F-4D97-AF65-F5344CB8AC3E}">
        <p14:creationId xmlns:p14="http://schemas.microsoft.com/office/powerpoint/2010/main" val="3420528307"/>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it-IT"/>
              <a:t>Fare clic per modificare stile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3"/>
          <p:cNvSpPr>
            <a:spLocks noGrp="1"/>
          </p:cNvSpPr>
          <p:nvPr>
            <p:ph type="dt" sz="half" idx="10"/>
          </p:nvPr>
        </p:nvSpPr>
        <p:spPr/>
        <p:txBody>
          <a:bodyPr/>
          <a:lstStyle>
            <a:lvl1pPr>
              <a:defRPr/>
            </a:lvl1pPr>
          </a:lstStyle>
          <a:p>
            <a:pPr>
              <a:defRPr/>
            </a:pPr>
            <a:fld id="{94A93060-0E02-8B4E-85A5-CB419BAA938E}" type="datetimeFigureOut">
              <a:rPr lang="en-US"/>
              <a:pPr>
                <a:defRPr/>
              </a:pPr>
              <a:t>06/04/23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8DD172-D23E-4246-B328-D362D03FE69E}" type="slidenum">
              <a:rPr lang="en-US"/>
              <a:pPr>
                <a:defRPr/>
              </a:pPr>
              <a:t>‹n.›</a:t>
            </a:fld>
            <a:endParaRPr lang="en-US" dirty="0"/>
          </a:p>
        </p:txBody>
      </p:sp>
    </p:spTree>
    <p:extLst>
      <p:ext uri="{BB962C8B-B14F-4D97-AF65-F5344CB8AC3E}">
        <p14:creationId xmlns:p14="http://schemas.microsoft.com/office/powerpoint/2010/main" val="2639086613"/>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Trascinare l'immagine su un segnaposto o fare clic sull'icona per aggiungerla</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it-IT"/>
              <a:t>Fare clic per modificare stile</a:t>
            </a:r>
            <a:endParaRPr lang="en-US" dirty="0"/>
          </a:p>
        </p:txBody>
      </p:sp>
      <p:sp>
        <p:nvSpPr>
          <p:cNvPr id="9" name="Date Placeholder 4"/>
          <p:cNvSpPr>
            <a:spLocks noGrp="1"/>
          </p:cNvSpPr>
          <p:nvPr>
            <p:ph type="dt" sz="half" idx="10"/>
          </p:nvPr>
        </p:nvSpPr>
        <p:spPr/>
        <p:txBody>
          <a:bodyPr/>
          <a:lstStyle>
            <a:lvl1pPr>
              <a:defRPr/>
            </a:lvl1pPr>
          </a:lstStyle>
          <a:p>
            <a:pPr>
              <a:defRPr/>
            </a:pPr>
            <a:fld id="{D31660B2-D34E-2B47-97E1-988E5D672F32}" type="datetimeFigureOut">
              <a:rPr lang="en-US"/>
              <a:pPr>
                <a:defRPr/>
              </a:pPr>
              <a:t>06/04/23</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B4DCF64E-C854-FC4B-BE7D-C43AE192BFE8}" type="slidenum">
              <a:rPr lang="en-US"/>
              <a:pPr>
                <a:defRPr/>
              </a:pPr>
              <a:t>‹n.›</a:t>
            </a:fld>
            <a:endParaRPr lang="en-US"/>
          </a:p>
        </p:txBody>
      </p:sp>
    </p:spTree>
    <p:extLst>
      <p:ext uri="{BB962C8B-B14F-4D97-AF65-F5344CB8AC3E}">
        <p14:creationId xmlns:p14="http://schemas.microsoft.com/office/powerpoint/2010/main" val="3814467016"/>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microsoft.com/office/2007/relationships/hdphoto" Target="../media/hdphoto1.wdp"/><Relationship Id="rId15" Type="http://schemas.openxmlformats.org/officeDocument/2006/relationships/image" Target="../media/image2.png"/><Relationship Id="rId16"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it-IT"/>
              <a:t>Fare clic per modificare stile</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smtClean="0">
                <a:solidFill>
                  <a:schemeClr val="tx1">
                    <a:lumMod val="50000"/>
                    <a:lumOff val="50000"/>
                  </a:schemeClr>
                </a:solidFill>
                <a:latin typeface="+mn-lt"/>
                <a:ea typeface="+mn-ea"/>
                <a:cs typeface="+mn-cs"/>
              </a:defRPr>
            </a:lvl1pPr>
          </a:lstStyle>
          <a:p>
            <a:pPr>
              <a:defRPr/>
            </a:pPr>
            <a:fld id="{2C28BCA8-6735-E545-9DE2-FBE38CC31ED0}" type="datetimeFigureOut">
              <a:rPr lang="en-US"/>
              <a:pPr>
                <a:defRPr/>
              </a:pPr>
              <a:t>06/04/23</a:t>
            </a:fld>
            <a:endParaRPr lang="en-US" dirty="0"/>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dirty="0">
                <a:solidFill>
                  <a:schemeClr val="tx1">
                    <a:lumMod val="50000"/>
                    <a:lumOff val="50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smtClean="0">
                <a:solidFill>
                  <a:schemeClr val="tx1">
                    <a:lumMod val="50000"/>
                    <a:lumOff val="50000"/>
                  </a:schemeClr>
                </a:solidFill>
                <a:latin typeface="+mn-lt"/>
                <a:ea typeface="+mn-ea"/>
                <a:cs typeface="+mn-cs"/>
              </a:defRPr>
            </a:lvl1pPr>
          </a:lstStyle>
          <a:p>
            <a:pPr>
              <a:defRPr/>
            </a:pPr>
            <a:fld id="{2124FD82-EADE-4443-AA81-D3FD0EE0D59F}" type="slidenum">
              <a:rPr lang="en-US"/>
              <a:pPr>
                <a:defRPr/>
              </a:pPr>
              <a:t>‹n.›</a:t>
            </a:fld>
            <a:endParaRPr lang="en-US" dirty="0"/>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13">
                <a:duotone>
                  <a:prstClr val="black"/>
                  <a:srgbClr val="000000">
                    <a:tint val="45000"/>
                    <a:satMod val="400000"/>
                  </a:srgbClr>
                </a:duotone>
                <a:extLst>
                  <a:ext uri="{BEBA8EAE-BF5A-486C-A8C5-ECC9F3942E4B}">
                    <a14:imgProps xmlns:a14="http://schemas.microsoft.com/office/drawing/2010/main">
                      <a14:imgLayer r:embed="rId14">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15">
                <a:duotone>
                  <a:prstClr val="black"/>
                  <a:srgbClr val="000000">
                    <a:tint val="45000"/>
                    <a:satMod val="400000"/>
                  </a:srgbClr>
                </a:duotone>
                <a:extLst>
                  <a:ext uri="{BEBA8EAE-BF5A-486C-A8C5-ECC9F3942E4B}">
                    <a14:imgProps xmlns:a14="http://schemas.microsoft.com/office/drawing/2010/main">
                      <a14:imgLayer r:embed="rId16">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 bg1="lt1" tx1="dk1" bg2="lt2" tx2="dk2" accent1="accent1" accent2="accent2" accent3="accent3" accent4="accent4" accent5="accent5" accent6="accent6" hlink="hlink" folHlink="folHlink"/>
  <p:sldLayoutIdLst>
    <p:sldLayoutId id="2147483983" r:id="rId1"/>
    <p:sldLayoutId id="2147483975" r:id="rId2"/>
    <p:sldLayoutId id="2147483984" r:id="rId3"/>
    <p:sldLayoutId id="2147483976" r:id="rId4"/>
    <p:sldLayoutId id="2147483977" r:id="rId5"/>
    <p:sldLayoutId id="2147483978" r:id="rId6"/>
    <p:sldLayoutId id="2147483979" r:id="rId7"/>
    <p:sldLayoutId id="2147483980" r:id="rId8"/>
    <p:sldLayoutId id="2147483985" r:id="rId9"/>
    <p:sldLayoutId id="2147483981" r:id="rId10"/>
    <p:sldLayoutId id="2147483982" r:id="rId11"/>
  </p:sldLayoutIdLst>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xStyles>
    <p:titleStyle>
      <a:lvl1pPr marL="319088" indent="-319088" algn="r" rtl="0" fontAlgn="base">
        <a:spcBef>
          <a:spcPct val="0"/>
        </a:spcBef>
        <a:spcAft>
          <a:spcPct val="0"/>
        </a:spcAft>
        <a:buClr>
          <a:srgbClr val="C3260C"/>
        </a:buClr>
        <a:buSzPct val="128000"/>
        <a:buFont typeface="Georgia"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Geneva" charset="0"/>
          <a:cs typeface="Geneva" charset="0"/>
        </a:defRPr>
      </a:lvl1pPr>
      <a:lvl2pPr marL="319088" indent="-319088" algn="r" rtl="0" fontAlgn="base">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2pPr>
      <a:lvl3pPr marL="319088" indent="-319088" algn="r" rtl="0" fontAlgn="base">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3pPr>
      <a:lvl4pPr marL="319088" indent="-319088" algn="r" rtl="0" fontAlgn="base">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4pPr>
      <a:lvl5pPr marL="319088" indent="-319088" algn="r" rtl="0" fontAlgn="base">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charset="0"/>
        <a:buChar char="*"/>
        <a:defRPr sz="2200" kern="1200">
          <a:solidFill>
            <a:srgbClr val="404040"/>
          </a:solidFill>
          <a:latin typeface="+mn-lt"/>
          <a:ea typeface="Geneva" charset="0"/>
          <a:cs typeface="Geneva" charset="0"/>
        </a:defRPr>
      </a:lvl1pPr>
      <a:lvl2pPr marL="547688" indent="-182563" algn="l" rtl="0" fontAlgn="base">
        <a:spcBef>
          <a:spcPct val="20000"/>
        </a:spcBef>
        <a:spcAft>
          <a:spcPts val="300"/>
        </a:spcAft>
        <a:buClr>
          <a:srgbClr val="C3260C"/>
        </a:buClr>
        <a:buSzPct val="130000"/>
        <a:buFont typeface="Georgia" charset="0"/>
        <a:buChar char="*"/>
        <a:defRPr sz="2000" kern="1200">
          <a:solidFill>
            <a:srgbClr val="404040"/>
          </a:solidFill>
          <a:latin typeface="+mn-lt"/>
          <a:ea typeface="Geneva" charset="0"/>
          <a:cs typeface="+mn-cs"/>
        </a:defRPr>
      </a:lvl2pPr>
      <a:lvl3pPr marL="822325" indent="-182563" algn="l" rtl="0" fontAlgn="base">
        <a:spcBef>
          <a:spcPct val="20000"/>
        </a:spcBef>
        <a:spcAft>
          <a:spcPts val="300"/>
        </a:spcAft>
        <a:buClr>
          <a:srgbClr val="C3260C"/>
        </a:buClr>
        <a:buSzPct val="130000"/>
        <a:buFont typeface="Georgia" charset="0"/>
        <a:buChar char="*"/>
        <a:defRPr kern="1200">
          <a:solidFill>
            <a:srgbClr val="404040"/>
          </a:solidFill>
          <a:latin typeface="+mn-lt"/>
          <a:ea typeface="Geneva" charset="0"/>
          <a:cs typeface="+mn-cs"/>
        </a:defRPr>
      </a:lvl3pPr>
      <a:lvl4pPr marL="1096963" indent="-182563" algn="l" rtl="0" fontAlgn="base">
        <a:spcBef>
          <a:spcPct val="20000"/>
        </a:spcBef>
        <a:spcAft>
          <a:spcPts val="300"/>
        </a:spcAft>
        <a:buClr>
          <a:srgbClr val="C3260C"/>
        </a:buClr>
        <a:buSzPct val="130000"/>
        <a:buFont typeface="Georgia" charset="0"/>
        <a:buChar char="*"/>
        <a:defRPr sz="1600" kern="1200">
          <a:solidFill>
            <a:srgbClr val="404040"/>
          </a:solidFill>
          <a:latin typeface="+mn-lt"/>
          <a:ea typeface="Geneva" charset="0"/>
          <a:cs typeface="+mn-cs"/>
        </a:defRPr>
      </a:lvl4pPr>
      <a:lvl5pPr marL="1389063" indent="-182563" algn="l" rtl="0" fontAlgn="base">
        <a:spcBef>
          <a:spcPct val="20000"/>
        </a:spcBef>
        <a:spcAft>
          <a:spcPts val="300"/>
        </a:spcAft>
        <a:buClr>
          <a:srgbClr val="C3260C"/>
        </a:buClr>
        <a:buSzPct val="130000"/>
        <a:buFont typeface="Georgia" charset="0"/>
        <a:buChar char="*"/>
        <a:defRPr sz="1400" kern="1200">
          <a:solidFill>
            <a:srgbClr val="404040"/>
          </a:solidFill>
          <a:latin typeface="+mn-lt"/>
          <a:ea typeface="Geneva" charset="0"/>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1419969"/>
            <a:ext cx="8140700" cy="4018062"/>
          </a:xfrm>
          <a:prstGeom prst="rect">
            <a:avLst/>
          </a:prstGeom>
          <a:effectLst/>
        </p:spPr>
        <p:txBody>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fontAlgn="auto">
              <a:spcAft>
                <a:spcPts val="0"/>
              </a:spcAft>
              <a:buFont typeface="Georgia" pitchFamily="18" charset="0"/>
              <a:buNone/>
              <a:defRPr/>
            </a:pPr>
            <a:r>
              <a:rPr lang="it-IT" sz="8000" dirty="0">
                <a:solidFill>
                  <a:srgbClr val="F9C31B"/>
                </a:solidFill>
                <a:latin typeface="Arial" charset="0"/>
                <a:cs typeface="Arial" charset="0"/>
              </a:rPr>
              <a:t>SHELLEY</a:t>
            </a:r>
          </a:p>
          <a:p>
            <a:pPr marL="182880" indent="0" algn="ctr" fontAlgn="auto">
              <a:spcAft>
                <a:spcPts val="0"/>
              </a:spcAft>
              <a:buFont typeface="Georgia" pitchFamily="18" charset="0"/>
              <a:buNone/>
              <a:defRPr/>
            </a:pPr>
            <a:r>
              <a:rPr lang="it-IT" sz="8000" i="1" dirty="0">
                <a:solidFill>
                  <a:srgbClr val="F9C31B"/>
                </a:solidFill>
                <a:latin typeface="Arial" charset="0"/>
                <a:cs typeface="Arial" charset="0"/>
              </a:rPr>
              <a:t>ODE TO THE WEST WIND</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FORM</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contenuto 2"/>
          <p:cNvSpPr>
            <a:spLocks noGrp="1"/>
          </p:cNvSpPr>
          <p:nvPr>
            <p:ph sz="quarter" idx="13"/>
          </p:nvPr>
        </p:nvSpPr>
        <p:spPr>
          <a:xfrm>
            <a:off x="620713" y="136525"/>
            <a:ext cx="7902575" cy="1019175"/>
          </a:xfrm>
        </p:spPr>
        <p:txBody>
          <a:bodyPr/>
          <a:lstStyle/>
          <a:p>
            <a:pPr marL="44450" indent="0" algn="ctr">
              <a:buFont typeface="Georgia" charset="0"/>
              <a:buNone/>
            </a:pPr>
            <a:r>
              <a:rPr lang="it-IT" sz="4800">
                <a:solidFill>
                  <a:srgbClr val="000090"/>
                </a:solidFill>
                <a:latin typeface="Arial" charset="0"/>
                <a:cs typeface="Arial" charset="0"/>
              </a:rPr>
              <a:t>FORM</a:t>
            </a:r>
          </a:p>
        </p:txBody>
      </p:sp>
      <p:sp>
        <p:nvSpPr>
          <p:cNvPr id="7171" name="CasellaDiTesto 10"/>
          <p:cNvSpPr txBox="1">
            <a:spLocks noChangeArrowheads="1"/>
          </p:cNvSpPr>
          <p:nvPr/>
        </p:nvSpPr>
        <p:spPr bwMode="auto">
          <a:xfrm>
            <a:off x="2222500" y="1347788"/>
            <a:ext cx="73183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it-IT" sz="1600">
                <a:latin typeface="Arial" charset="0"/>
                <a:cs typeface="Arial" charset="0"/>
              </a:rPr>
              <a:t>Terza rima – tercets in iambic pentameter</a:t>
            </a:r>
          </a:p>
        </p:txBody>
      </p:sp>
      <p:sp>
        <p:nvSpPr>
          <p:cNvPr id="25" name="Freccia angolare in su 24"/>
          <p:cNvSpPr/>
          <p:nvPr/>
        </p:nvSpPr>
        <p:spPr>
          <a:xfrm rot="3897366">
            <a:off x="1601854" y="1297982"/>
            <a:ext cx="593269" cy="438587"/>
          </a:xfrm>
          <a:prstGeom prst="bentUpArrow">
            <a:avLst>
              <a:gd name="adj1" fmla="val 15000"/>
              <a:gd name="adj2" fmla="val 25000"/>
              <a:gd name="adj3" fmla="val 25000"/>
            </a:avLst>
          </a:prstGeom>
          <a:solidFill>
            <a:srgbClr val="FFFF00"/>
          </a:solidFill>
          <a:ln w="19050" cmpd="sng">
            <a:solidFill>
              <a:schemeClr val="accent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8" name="CasellaDiTesto 7"/>
          <p:cNvSpPr txBox="1">
            <a:spLocks noChangeArrowheads="1"/>
          </p:cNvSpPr>
          <p:nvPr/>
        </p:nvSpPr>
        <p:spPr bwMode="auto">
          <a:xfrm>
            <a:off x="3616325" y="2409825"/>
            <a:ext cx="4906963"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a:latin typeface="Arial" charset="0"/>
                <a:cs typeface="Arial" charset="0"/>
              </a:rPr>
              <a:t>Interlaced rhyme scheme (aba, bcb, cdc) ending with a concluding couplet (intensified climax)</a:t>
            </a:r>
            <a:endParaRPr lang="it-IT" sz="1600">
              <a:latin typeface="Arial" charset="0"/>
              <a:cs typeface="Arial" charset="0"/>
            </a:endParaRPr>
          </a:p>
        </p:txBody>
      </p:sp>
      <p:sp>
        <p:nvSpPr>
          <p:cNvPr id="9" name="Freccia angolare in su 8"/>
          <p:cNvSpPr/>
          <p:nvPr/>
        </p:nvSpPr>
        <p:spPr>
          <a:xfrm rot="3897366">
            <a:off x="2935219" y="2483623"/>
            <a:ext cx="593269" cy="438587"/>
          </a:xfrm>
          <a:prstGeom prst="bentUpArrow">
            <a:avLst>
              <a:gd name="adj1" fmla="val 15000"/>
              <a:gd name="adj2" fmla="val 25000"/>
              <a:gd name="adj3" fmla="val 25000"/>
            </a:avLst>
          </a:prstGeom>
          <a:solidFill>
            <a:srgbClr val="FFFF00"/>
          </a:solidFill>
          <a:ln w="19050" cmpd="sng">
            <a:solidFill>
              <a:schemeClr val="accent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0" name="CasellaDiTesto 9"/>
          <p:cNvSpPr txBox="1">
            <a:spLocks noChangeArrowheads="1"/>
          </p:cNvSpPr>
          <p:nvPr/>
        </p:nvSpPr>
        <p:spPr bwMode="auto">
          <a:xfrm>
            <a:off x="990600" y="3767138"/>
            <a:ext cx="404495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a:latin typeface="Arial" charset="0"/>
                <a:cs typeface="Arial" charset="0"/>
              </a:rPr>
              <a:t>5 parts divided into 2 parts: invocation to the wind and a plea to the wind</a:t>
            </a:r>
            <a:r>
              <a:rPr lang="it-IT" sz="1600">
                <a:latin typeface="Arial" charset="0"/>
                <a:cs typeface="Arial" charset="0"/>
              </a:rPr>
              <a:t> </a:t>
            </a:r>
          </a:p>
        </p:txBody>
      </p:sp>
      <p:sp>
        <p:nvSpPr>
          <p:cNvPr id="12" name="Freccia angolare in su 11"/>
          <p:cNvSpPr/>
          <p:nvPr/>
        </p:nvSpPr>
        <p:spPr>
          <a:xfrm rot="3897366">
            <a:off x="369039" y="3840929"/>
            <a:ext cx="593269" cy="438587"/>
          </a:xfrm>
          <a:prstGeom prst="bentUpArrow">
            <a:avLst>
              <a:gd name="adj1" fmla="val 15000"/>
              <a:gd name="adj2" fmla="val 25000"/>
              <a:gd name="adj3" fmla="val 25000"/>
            </a:avLst>
          </a:prstGeom>
          <a:solidFill>
            <a:srgbClr val="FFFF00"/>
          </a:solidFill>
          <a:ln w="19050" cmpd="sng">
            <a:solidFill>
              <a:schemeClr val="accent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3" name="CasellaDiTesto 12"/>
          <p:cNvSpPr txBox="1">
            <a:spLocks noChangeArrowheads="1"/>
          </p:cNvSpPr>
          <p:nvPr/>
        </p:nvSpPr>
        <p:spPr bwMode="auto">
          <a:xfrm>
            <a:off x="2508250" y="5214938"/>
            <a:ext cx="46799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dirty="0">
                <a:latin typeface="Arial" charset="0"/>
                <a:cs typeface="Arial" charset="0"/>
              </a:rPr>
              <a:t>Apostrophe: poem addresses the West Wind</a:t>
            </a:r>
            <a:endParaRPr lang="it-IT" sz="1600" dirty="0">
              <a:latin typeface="Arial" charset="0"/>
              <a:cs typeface="Arial" charset="0"/>
            </a:endParaRPr>
          </a:p>
        </p:txBody>
      </p:sp>
      <p:sp>
        <p:nvSpPr>
          <p:cNvPr id="16" name="Freccia angolare in su 15"/>
          <p:cNvSpPr/>
          <p:nvPr/>
        </p:nvSpPr>
        <p:spPr>
          <a:xfrm rot="3897366">
            <a:off x="1887389" y="5164598"/>
            <a:ext cx="593269" cy="438587"/>
          </a:xfrm>
          <a:prstGeom prst="bentUpArrow">
            <a:avLst>
              <a:gd name="adj1" fmla="val 15000"/>
              <a:gd name="adj2" fmla="val 25000"/>
              <a:gd name="adj3" fmla="val 25000"/>
            </a:avLst>
          </a:prstGeom>
          <a:solidFill>
            <a:srgbClr val="FFFF00"/>
          </a:solidFill>
          <a:ln w="19050" cmpd="sng">
            <a:solidFill>
              <a:schemeClr val="accent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par>
                                <p:cTn id="8" presetID="14" presetClass="entr" presetSubtype="1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randombar(horizontal)">
                                      <p:cBhvr>
                                        <p:cTn id="10" dur="500"/>
                                        <p:tgtEl>
                                          <p:spTgt spid="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randombar(horizontal)">
                                      <p:cBhvr>
                                        <p:cTn id="15" dur="500"/>
                                        <p:tgtEl>
                                          <p:spTgt spid="12"/>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randombar(horizontal)">
                                      <p:cBhvr>
                                        <p:cTn id="18" dur="500"/>
                                        <p:tgtEl>
                                          <p:spTgt spid="1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4" presetClass="entr" presetSubtype="1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randombar(horizontal)">
                                      <p:cBhvr>
                                        <p:cTn id="23" dur="500"/>
                                        <p:tgtEl>
                                          <p:spTgt spid="16"/>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randombar(horizontal)">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CONTENT</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egnaposto contenuto 2"/>
          <p:cNvSpPr>
            <a:spLocks noGrp="1"/>
          </p:cNvSpPr>
          <p:nvPr>
            <p:ph sz="quarter" idx="13"/>
          </p:nvPr>
        </p:nvSpPr>
        <p:spPr>
          <a:xfrm>
            <a:off x="620713" y="136525"/>
            <a:ext cx="7902575" cy="1019175"/>
          </a:xfrm>
        </p:spPr>
        <p:txBody>
          <a:bodyPr/>
          <a:lstStyle/>
          <a:p>
            <a:pPr marL="44450" indent="0" algn="ctr">
              <a:buFont typeface="Georgia" charset="0"/>
              <a:buNone/>
            </a:pPr>
            <a:r>
              <a:rPr lang="it-IT" sz="4800">
                <a:solidFill>
                  <a:srgbClr val="000090"/>
                </a:solidFill>
                <a:latin typeface="Arial" charset="0"/>
                <a:cs typeface="Arial" charset="0"/>
              </a:rPr>
              <a:t>CONTENT</a:t>
            </a:r>
          </a:p>
        </p:txBody>
      </p:sp>
      <p:sp>
        <p:nvSpPr>
          <p:cNvPr id="9219" name="CasellaDiTesto 8"/>
          <p:cNvSpPr txBox="1">
            <a:spLocks noChangeArrowheads="1"/>
          </p:cNvSpPr>
          <p:nvPr/>
        </p:nvSpPr>
        <p:spPr bwMode="auto">
          <a:xfrm>
            <a:off x="776288" y="1690688"/>
            <a:ext cx="7591425" cy="347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just"/>
            <a:r>
              <a:rPr lang="en-GB" sz="2000">
                <a:latin typeface="Arial" charset="0"/>
                <a:cs typeface="Arial" charset="0"/>
              </a:rPr>
              <a:t>The narrator deals with the power of the West Wind. He lists a series of things the wind has done to illustrate its power: driving away the autumn leaves, placing seeds in the earth, bringing thunderstorms and stirring up the seas and oceans. </a:t>
            </a:r>
          </a:p>
          <a:p>
            <a:pPr algn="just"/>
            <a:r>
              <a:rPr lang="en-GB" sz="2000">
                <a:latin typeface="Arial" charset="0"/>
                <a:cs typeface="Arial" charset="0"/>
              </a:rPr>
              <a:t>He wishes that the wind could use its power over him as it does in nature. Knowing the wind cannot do this, he asks it to play him like an instrument in order to bring out the sadness within him. The speaker also ponders if the wind can help him spread his ideas all over the world, possibly inspiring others. </a:t>
            </a:r>
          </a:p>
          <a:p>
            <a:pPr algn="just"/>
            <a:r>
              <a:rPr lang="en-GB" sz="2000">
                <a:latin typeface="Arial" charset="0"/>
                <a:cs typeface="Arial" charset="0"/>
              </a:rPr>
              <a:t>The West Wind of autumn brings in a cold period of winter, but isn’t winter always followed by spring?</a:t>
            </a:r>
            <a:endParaRPr lang="it-IT" sz="2000">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IDEAS</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egnaposto contenuto 2"/>
          <p:cNvSpPr>
            <a:spLocks noGrp="1"/>
          </p:cNvSpPr>
          <p:nvPr>
            <p:ph sz="quarter" idx="13"/>
          </p:nvPr>
        </p:nvSpPr>
        <p:spPr>
          <a:xfrm>
            <a:off x="309563" y="136525"/>
            <a:ext cx="8524875" cy="747713"/>
          </a:xfrm>
        </p:spPr>
        <p:txBody>
          <a:bodyPr rtlCol="0">
            <a:normAutofit fontScale="92500" lnSpcReduction="10000"/>
          </a:bodyPr>
          <a:lstStyle/>
          <a:p>
            <a:pPr marL="44450" indent="0" algn="ctr" fontAlgn="auto">
              <a:buClr>
                <a:schemeClr val="accent6">
                  <a:lumMod val="75000"/>
                </a:schemeClr>
              </a:buClr>
              <a:buFont typeface="Georgia" charset="0"/>
              <a:buNone/>
              <a:defRPr/>
            </a:pPr>
            <a:r>
              <a:rPr lang="it-IT" sz="4800" dirty="0">
                <a:solidFill>
                  <a:srgbClr val="000090"/>
                </a:solidFill>
                <a:latin typeface="Arial" charset="0"/>
                <a:ea typeface="+mn-ea"/>
                <a:cs typeface="Arial" charset="0"/>
              </a:rPr>
              <a:t>IDEAS</a:t>
            </a:r>
            <a:endParaRPr lang="it-IT" sz="3600" dirty="0">
              <a:solidFill>
                <a:srgbClr val="000090"/>
              </a:solidFill>
              <a:latin typeface="Arial" charset="0"/>
              <a:ea typeface="+mn-ea"/>
              <a:cs typeface="Arial" charset="0"/>
            </a:endParaRPr>
          </a:p>
        </p:txBody>
      </p:sp>
      <p:sp>
        <p:nvSpPr>
          <p:cNvPr id="13315" name="CasellaDiTesto 16"/>
          <p:cNvSpPr txBox="1">
            <a:spLocks noChangeArrowheads="1"/>
          </p:cNvSpPr>
          <p:nvPr/>
        </p:nvSpPr>
        <p:spPr bwMode="auto">
          <a:xfrm>
            <a:off x="1276350" y="1582738"/>
            <a:ext cx="49244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dirty="0">
                <a:solidFill>
                  <a:srgbClr val="D6426E"/>
                </a:solidFill>
                <a:latin typeface="Wingdings 3" charset="0"/>
                <a:cs typeface="Wingdings 3" charset="0"/>
              </a:rPr>
              <a:t></a:t>
            </a:r>
            <a:r>
              <a:rPr lang="en-GB" sz="1600" dirty="0">
                <a:solidFill>
                  <a:srgbClr val="D6426E"/>
                </a:solidFill>
                <a:latin typeface="Arial" charset="0"/>
                <a:cs typeface="Arial" charset="0"/>
              </a:rPr>
              <a:t> </a:t>
            </a:r>
            <a:r>
              <a:rPr lang="en-GB" sz="1600" dirty="0">
                <a:latin typeface="Arial" charset="0"/>
                <a:cs typeface="Arial" charset="0"/>
              </a:rPr>
              <a:t>drives dead leaves</a:t>
            </a:r>
            <a:endParaRPr lang="it-IT" sz="1600" dirty="0">
              <a:latin typeface="Arial" charset="0"/>
              <a:cs typeface="Arial" charset="0"/>
            </a:endParaRPr>
          </a:p>
        </p:txBody>
      </p:sp>
      <p:sp>
        <p:nvSpPr>
          <p:cNvPr id="13316" name="Rettangolo 17"/>
          <p:cNvSpPr>
            <a:spLocks noChangeArrowheads="1"/>
          </p:cNvSpPr>
          <p:nvPr/>
        </p:nvSpPr>
        <p:spPr bwMode="auto">
          <a:xfrm>
            <a:off x="1276350" y="1985963"/>
            <a:ext cx="49244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dirty="0">
                <a:solidFill>
                  <a:srgbClr val="D6426E"/>
                </a:solidFill>
                <a:latin typeface="Wingdings 3" charset="0"/>
                <a:cs typeface="Wingdings 3" charset="0"/>
              </a:rPr>
              <a:t></a:t>
            </a:r>
            <a:r>
              <a:rPr lang="en-GB" sz="1600" dirty="0">
                <a:solidFill>
                  <a:srgbClr val="D6426E"/>
                </a:solidFill>
                <a:latin typeface="Arial" charset="0"/>
                <a:cs typeface="Arial" charset="0"/>
              </a:rPr>
              <a:t> </a:t>
            </a:r>
            <a:r>
              <a:rPr lang="en-GB" sz="1600" dirty="0">
                <a:latin typeface="Arial" charset="0"/>
                <a:cs typeface="Arial" charset="0"/>
              </a:rPr>
              <a:t>stirs up the ocean</a:t>
            </a:r>
            <a:endParaRPr lang="it-IT" sz="1600" dirty="0">
              <a:latin typeface="Arial" charset="0"/>
              <a:cs typeface="Arial" charset="0"/>
            </a:endParaRPr>
          </a:p>
        </p:txBody>
      </p:sp>
      <p:sp>
        <p:nvSpPr>
          <p:cNvPr id="13317" name="CasellaDiTesto 18"/>
          <p:cNvSpPr txBox="1">
            <a:spLocks noChangeArrowheads="1"/>
          </p:cNvSpPr>
          <p:nvPr/>
        </p:nvSpPr>
        <p:spPr bwMode="auto">
          <a:xfrm>
            <a:off x="1276350" y="2387600"/>
            <a:ext cx="49244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dirty="0">
                <a:solidFill>
                  <a:srgbClr val="D6426E"/>
                </a:solidFill>
                <a:latin typeface="Wingdings 3" charset="0"/>
                <a:cs typeface="Wingdings 3" charset="0"/>
              </a:rPr>
              <a:t></a:t>
            </a:r>
            <a:r>
              <a:rPr lang="en-GB" sz="1600" dirty="0">
                <a:solidFill>
                  <a:srgbClr val="D6426E"/>
                </a:solidFill>
                <a:latin typeface="Arial" charset="0"/>
                <a:cs typeface="Arial" charset="0"/>
              </a:rPr>
              <a:t> </a:t>
            </a:r>
            <a:r>
              <a:rPr lang="en-GB" sz="1600" dirty="0">
                <a:latin typeface="Arial" charset="0"/>
                <a:cs typeface="Arial" charset="0"/>
              </a:rPr>
              <a:t>destroys plants</a:t>
            </a:r>
            <a:endParaRPr lang="it-IT" sz="1600" dirty="0">
              <a:latin typeface="Arial" charset="0"/>
              <a:cs typeface="Arial" charset="0"/>
            </a:endParaRPr>
          </a:p>
        </p:txBody>
      </p:sp>
      <p:sp>
        <p:nvSpPr>
          <p:cNvPr id="13318" name="CasellaDiTesto 19"/>
          <p:cNvSpPr txBox="1">
            <a:spLocks noChangeArrowheads="1"/>
          </p:cNvSpPr>
          <p:nvPr/>
        </p:nvSpPr>
        <p:spPr bwMode="auto">
          <a:xfrm>
            <a:off x="1276350" y="2789238"/>
            <a:ext cx="49244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dirty="0">
                <a:solidFill>
                  <a:srgbClr val="D6426E"/>
                </a:solidFill>
                <a:latin typeface="Wingdings 3" charset="0"/>
                <a:cs typeface="Wingdings 3" charset="0"/>
              </a:rPr>
              <a:t></a:t>
            </a:r>
            <a:r>
              <a:rPr lang="en-GB" sz="1600" dirty="0">
                <a:solidFill>
                  <a:srgbClr val="D6426E"/>
                </a:solidFill>
                <a:latin typeface="Arial" charset="0"/>
                <a:cs typeface="Arial" charset="0"/>
              </a:rPr>
              <a:t> </a:t>
            </a:r>
            <a:r>
              <a:rPr lang="en-GB" sz="1600" dirty="0">
                <a:latin typeface="Arial" charset="0"/>
                <a:cs typeface="Arial" charset="0"/>
              </a:rPr>
              <a:t>announces winter’s arrival </a:t>
            </a:r>
            <a:endParaRPr lang="it-IT" sz="1600" dirty="0">
              <a:latin typeface="Arial" charset="0"/>
              <a:cs typeface="Arial" charset="0"/>
            </a:endParaRPr>
          </a:p>
        </p:txBody>
      </p:sp>
      <p:sp>
        <p:nvSpPr>
          <p:cNvPr id="13319" name="CasellaDiTesto 20"/>
          <p:cNvSpPr txBox="1">
            <a:spLocks noChangeArrowheads="1"/>
          </p:cNvSpPr>
          <p:nvPr/>
        </p:nvSpPr>
        <p:spPr bwMode="auto">
          <a:xfrm>
            <a:off x="3028950" y="3291890"/>
            <a:ext cx="5334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dirty="0">
                <a:latin typeface="Arial" charset="0"/>
                <a:cs typeface="Arial" charset="0"/>
              </a:rPr>
              <a:t>Emotion put 1</a:t>
            </a:r>
            <a:r>
              <a:rPr lang="en-GB" baseline="30000" dirty="0">
                <a:latin typeface="Arial" charset="0"/>
                <a:cs typeface="Arial" charset="0"/>
              </a:rPr>
              <a:t>st </a:t>
            </a:r>
            <a:r>
              <a:rPr lang="en-GB" dirty="0">
                <a:latin typeface="Arial" charset="0"/>
                <a:cs typeface="Arial" charset="0"/>
              </a:rPr>
              <a:t>astonishment and awe by showing:</a:t>
            </a:r>
            <a:r>
              <a:rPr lang="it-IT" dirty="0">
                <a:latin typeface="Arial" charset="0"/>
                <a:cs typeface="Arial" charset="0"/>
              </a:rPr>
              <a:t> </a:t>
            </a:r>
          </a:p>
        </p:txBody>
      </p:sp>
      <p:sp>
        <p:nvSpPr>
          <p:cNvPr id="13320" name="CasellaDiTesto 7"/>
          <p:cNvSpPr txBox="1">
            <a:spLocks noChangeArrowheads="1"/>
          </p:cNvSpPr>
          <p:nvPr/>
        </p:nvSpPr>
        <p:spPr bwMode="auto">
          <a:xfrm>
            <a:off x="3501231" y="3783097"/>
            <a:ext cx="438943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dirty="0">
                <a:solidFill>
                  <a:srgbClr val="D6426E"/>
                </a:solidFill>
                <a:latin typeface="Wingdings 3" charset="0"/>
                <a:cs typeface="Wingdings 3" charset="0"/>
              </a:rPr>
              <a:t></a:t>
            </a:r>
            <a:r>
              <a:rPr lang="en-GB" sz="1600" dirty="0">
                <a:solidFill>
                  <a:srgbClr val="D6426E"/>
                </a:solidFill>
                <a:latin typeface="Arial" charset="0"/>
                <a:cs typeface="Arial" charset="0"/>
              </a:rPr>
              <a:t> </a:t>
            </a:r>
            <a:r>
              <a:rPr lang="en-GB" sz="1600" dirty="0">
                <a:latin typeface="Arial" charset="0"/>
                <a:cs typeface="Arial" charset="0"/>
              </a:rPr>
              <a:t>wind’s natural strength</a:t>
            </a:r>
            <a:endParaRPr lang="it-IT" sz="1600" dirty="0">
              <a:latin typeface="Arial" charset="0"/>
              <a:cs typeface="Arial" charset="0"/>
            </a:endParaRPr>
          </a:p>
        </p:txBody>
      </p:sp>
      <p:sp>
        <p:nvSpPr>
          <p:cNvPr id="13321" name="CasellaDiTesto 21"/>
          <p:cNvSpPr txBox="1">
            <a:spLocks noChangeArrowheads="1"/>
          </p:cNvSpPr>
          <p:nvPr/>
        </p:nvSpPr>
        <p:spPr bwMode="auto">
          <a:xfrm>
            <a:off x="3501230" y="4176894"/>
            <a:ext cx="48617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dirty="0">
                <a:solidFill>
                  <a:srgbClr val="D6426E"/>
                </a:solidFill>
                <a:latin typeface="Wingdings 3" charset="0"/>
                <a:cs typeface="Wingdings 3" charset="0"/>
              </a:rPr>
              <a:t></a:t>
            </a:r>
            <a:r>
              <a:rPr lang="en-GB" sz="1600" dirty="0">
                <a:solidFill>
                  <a:srgbClr val="D6426E"/>
                </a:solidFill>
                <a:latin typeface="Arial" charset="0"/>
                <a:cs typeface="Arial" charset="0"/>
              </a:rPr>
              <a:t> </a:t>
            </a:r>
            <a:r>
              <a:rPr lang="en-GB" sz="1600" dirty="0">
                <a:latin typeface="Arial" charset="0"/>
                <a:cs typeface="Arial" charset="0"/>
              </a:rPr>
              <a:t>disillusionment with his own spiritual emptiness</a:t>
            </a:r>
            <a:endParaRPr lang="it-IT" sz="1600" dirty="0">
              <a:latin typeface="Arial" charset="0"/>
              <a:cs typeface="Arial" charset="0"/>
            </a:endParaRPr>
          </a:p>
        </p:txBody>
      </p:sp>
      <p:sp>
        <p:nvSpPr>
          <p:cNvPr id="13322" name="CasellaDiTesto 22"/>
          <p:cNvSpPr txBox="1">
            <a:spLocks noChangeArrowheads="1"/>
          </p:cNvSpPr>
          <p:nvPr/>
        </p:nvSpPr>
        <p:spPr bwMode="auto">
          <a:xfrm>
            <a:off x="3501230" y="4570691"/>
            <a:ext cx="529510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dirty="0">
                <a:solidFill>
                  <a:srgbClr val="D6426E"/>
                </a:solidFill>
                <a:latin typeface="Wingdings 3" charset="0"/>
                <a:cs typeface="Wingdings 3" charset="0"/>
              </a:rPr>
              <a:t></a:t>
            </a:r>
            <a:r>
              <a:rPr lang="en-GB" sz="1600" dirty="0">
                <a:solidFill>
                  <a:srgbClr val="D6426E"/>
                </a:solidFill>
                <a:latin typeface="Arial" charset="0"/>
                <a:cs typeface="Arial" charset="0"/>
              </a:rPr>
              <a:t> </a:t>
            </a:r>
            <a:r>
              <a:rPr lang="en-GB" sz="1600" dirty="0">
                <a:latin typeface="Arial" charset="0"/>
                <a:cs typeface="Arial" charset="0"/>
              </a:rPr>
              <a:t>calling on West Wind to lift him up, destroy him,</a:t>
            </a:r>
            <a:br>
              <a:rPr lang="en-GB" sz="1600" dirty="0">
                <a:latin typeface="Arial" charset="0"/>
                <a:cs typeface="Arial" charset="0"/>
              </a:rPr>
            </a:br>
            <a:r>
              <a:rPr lang="en-GB" sz="1600" dirty="0">
                <a:latin typeface="Arial" charset="0"/>
                <a:cs typeface="Arial" charset="0"/>
              </a:rPr>
              <a:t>    and then purify him (similar to changing of seasons)</a:t>
            </a:r>
            <a:endParaRPr lang="it-IT" sz="1600" dirty="0">
              <a:latin typeface="Arial" charset="0"/>
              <a:cs typeface="Arial" charset="0"/>
            </a:endParaRPr>
          </a:p>
        </p:txBody>
      </p:sp>
      <p:sp>
        <p:nvSpPr>
          <p:cNvPr id="13323" name="CasellaDiTesto 23"/>
          <p:cNvSpPr txBox="1">
            <a:spLocks noChangeArrowheads="1"/>
          </p:cNvSpPr>
          <p:nvPr/>
        </p:nvSpPr>
        <p:spPr bwMode="auto">
          <a:xfrm>
            <a:off x="3501230" y="5210709"/>
            <a:ext cx="508796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dirty="0">
                <a:solidFill>
                  <a:srgbClr val="D6426E"/>
                </a:solidFill>
                <a:latin typeface="Wingdings 3" charset="0"/>
                <a:cs typeface="Wingdings 3" charset="0"/>
              </a:rPr>
              <a:t></a:t>
            </a:r>
            <a:r>
              <a:rPr lang="en-GB" sz="1600" dirty="0">
                <a:solidFill>
                  <a:srgbClr val="D6426E"/>
                </a:solidFill>
                <a:latin typeface="Arial" charset="0"/>
                <a:cs typeface="Arial" charset="0"/>
              </a:rPr>
              <a:t> </a:t>
            </a:r>
            <a:r>
              <a:rPr lang="en-GB" sz="1600" dirty="0">
                <a:latin typeface="Arial" charset="0"/>
                <a:cs typeface="Arial" charset="0"/>
              </a:rPr>
              <a:t>understanding that decay will lead ultimately to the      renewal in the spring</a:t>
            </a:r>
            <a:endParaRPr lang="it-IT" sz="1600" dirty="0">
              <a:latin typeface="Arial" charset="0"/>
              <a:cs typeface="Arial" charset="0"/>
            </a:endParaRPr>
          </a:p>
        </p:txBody>
      </p:sp>
      <p:sp>
        <p:nvSpPr>
          <p:cNvPr id="11276" name="CasellaDiTesto 1"/>
          <p:cNvSpPr txBox="1">
            <a:spLocks noChangeArrowheads="1"/>
          </p:cNvSpPr>
          <p:nvPr/>
        </p:nvSpPr>
        <p:spPr bwMode="auto">
          <a:xfrm>
            <a:off x="750888" y="1063625"/>
            <a:ext cx="54498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dirty="0">
                <a:latin typeface="Arial" charset="0"/>
                <a:cs typeface="Arial" charset="0"/>
              </a:rPr>
              <a:t>Poem about the force of the West Wind:</a:t>
            </a:r>
            <a:endParaRPr lang="it-IT" dirty="0">
              <a:latin typeface="Arial" charset="0"/>
              <a:cs typeface="Arial" charset="0"/>
            </a:endParaRPr>
          </a:p>
        </p:txBody>
      </p:sp>
      <p:sp>
        <p:nvSpPr>
          <p:cNvPr id="3" name="CasellaDiTesto 2"/>
          <p:cNvSpPr txBox="1">
            <a:spLocks noChangeArrowheads="1"/>
          </p:cNvSpPr>
          <p:nvPr/>
        </p:nvSpPr>
        <p:spPr bwMode="auto">
          <a:xfrm>
            <a:off x="-112141" y="5881023"/>
            <a:ext cx="8083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r>
              <a:rPr lang="en-US" dirty="0">
                <a:latin typeface="Arial" charset="0"/>
                <a:cs typeface="Arial" charset="0"/>
              </a:rPr>
              <a:t>Old is destroyed and replaced by new in the spring.</a:t>
            </a:r>
            <a:endParaRPr lang="it-IT" dirty="0">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dissolve">
                                      <p:cBhvr>
                                        <p:cTn id="7" dur="500"/>
                                        <p:tgtEl>
                                          <p:spTgt spid="1331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3316"/>
                                        </p:tgtEl>
                                        <p:attrNameLst>
                                          <p:attrName>style.visibility</p:attrName>
                                        </p:attrNameLst>
                                      </p:cBhvr>
                                      <p:to>
                                        <p:strVal val="visible"/>
                                      </p:to>
                                    </p:set>
                                    <p:animEffect transition="in" filter="dissolve">
                                      <p:cBhvr>
                                        <p:cTn id="10" dur="500"/>
                                        <p:tgtEl>
                                          <p:spTgt spid="13316"/>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3317"/>
                                        </p:tgtEl>
                                        <p:attrNameLst>
                                          <p:attrName>style.visibility</p:attrName>
                                        </p:attrNameLst>
                                      </p:cBhvr>
                                      <p:to>
                                        <p:strVal val="visible"/>
                                      </p:to>
                                    </p:set>
                                    <p:animEffect transition="in" filter="dissolve">
                                      <p:cBhvr>
                                        <p:cTn id="13" dur="500"/>
                                        <p:tgtEl>
                                          <p:spTgt spid="13317"/>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3318"/>
                                        </p:tgtEl>
                                        <p:attrNameLst>
                                          <p:attrName>style.visibility</p:attrName>
                                        </p:attrNameLst>
                                      </p:cBhvr>
                                      <p:to>
                                        <p:strVal val="visible"/>
                                      </p:to>
                                    </p:set>
                                    <p:animEffect transition="in" filter="dissolve">
                                      <p:cBhvr>
                                        <p:cTn id="16" dur="500"/>
                                        <p:tgtEl>
                                          <p:spTgt spid="1331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3319"/>
                                        </p:tgtEl>
                                        <p:attrNameLst>
                                          <p:attrName>style.visibility</p:attrName>
                                        </p:attrNameLst>
                                      </p:cBhvr>
                                      <p:to>
                                        <p:strVal val="visible"/>
                                      </p:to>
                                    </p:set>
                                    <p:animEffect transition="in" filter="dissolve">
                                      <p:cBhvr>
                                        <p:cTn id="21" dur="500"/>
                                        <p:tgtEl>
                                          <p:spTgt spid="13319"/>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3320"/>
                                        </p:tgtEl>
                                        <p:attrNameLst>
                                          <p:attrName>style.visibility</p:attrName>
                                        </p:attrNameLst>
                                      </p:cBhvr>
                                      <p:to>
                                        <p:strVal val="visible"/>
                                      </p:to>
                                    </p:set>
                                    <p:animEffect transition="in" filter="dissolve">
                                      <p:cBhvr>
                                        <p:cTn id="24" dur="500"/>
                                        <p:tgtEl>
                                          <p:spTgt spid="13320"/>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3321"/>
                                        </p:tgtEl>
                                        <p:attrNameLst>
                                          <p:attrName>style.visibility</p:attrName>
                                        </p:attrNameLst>
                                      </p:cBhvr>
                                      <p:to>
                                        <p:strVal val="visible"/>
                                      </p:to>
                                    </p:set>
                                    <p:animEffect transition="in" filter="dissolve">
                                      <p:cBhvr>
                                        <p:cTn id="27" dur="500"/>
                                        <p:tgtEl>
                                          <p:spTgt spid="13321"/>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3322"/>
                                        </p:tgtEl>
                                        <p:attrNameLst>
                                          <p:attrName>style.visibility</p:attrName>
                                        </p:attrNameLst>
                                      </p:cBhvr>
                                      <p:to>
                                        <p:strVal val="visible"/>
                                      </p:to>
                                    </p:set>
                                    <p:animEffect transition="in" filter="dissolve">
                                      <p:cBhvr>
                                        <p:cTn id="30" dur="500"/>
                                        <p:tgtEl>
                                          <p:spTgt spid="13322"/>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3323"/>
                                        </p:tgtEl>
                                        <p:attrNameLst>
                                          <p:attrName>style.visibility</p:attrName>
                                        </p:attrNameLst>
                                      </p:cBhvr>
                                      <p:to>
                                        <p:strVal val="visible"/>
                                      </p:to>
                                    </p:set>
                                    <p:animEffect transition="in" filter="dissolve">
                                      <p:cBhvr>
                                        <p:cTn id="33" dur="500"/>
                                        <p:tgtEl>
                                          <p:spTgt spid="1332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3"/>
                                        </p:tgtEl>
                                        <p:attrNameLst>
                                          <p:attrName>style.visibility</p:attrName>
                                        </p:attrNameLst>
                                      </p:cBhvr>
                                      <p:to>
                                        <p:strVal val="visible"/>
                                      </p:to>
                                    </p:set>
                                    <p:animEffect transition="in" filter="dissolve">
                                      <p:cBhvr>
                                        <p:cTn id="3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P spid="13316" grpId="0"/>
      <p:bldP spid="13317" grpId="0"/>
      <p:bldP spid="13318" grpId="0"/>
      <p:bldP spid="13319" grpId="0"/>
      <p:bldP spid="13320" grpId="0"/>
      <p:bldP spid="13321" grpId="0"/>
      <p:bldP spid="13322" grpId="0"/>
      <p:bldP spid="13323"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IMAGERY</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egnaposto contenuto 2"/>
          <p:cNvSpPr>
            <a:spLocks noGrp="1"/>
          </p:cNvSpPr>
          <p:nvPr>
            <p:ph sz="quarter" idx="13"/>
          </p:nvPr>
        </p:nvSpPr>
        <p:spPr>
          <a:xfrm>
            <a:off x="620713" y="136525"/>
            <a:ext cx="7902575" cy="1019175"/>
          </a:xfrm>
        </p:spPr>
        <p:txBody>
          <a:bodyPr/>
          <a:lstStyle/>
          <a:p>
            <a:pPr marL="44450" indent="0" algn="ctr">
              <a:buFont typeface="Georgia" charset="0"/>
              <a:buNone/>
            </a:pPr>
            <a:r>
              <a:rPr lang="it-IT" sz="4800">
                <a:solidFill>
                  <a:srgbClr val="000090"/>
                </a:solidFill>
                <a:latin typeface="Arial" charset="0"/>
                <a:cs typeface="Arial" charset="0"/>
              </a:rPr>
              <a:t>IMAGERY</a:t>
            </a:r>
          </a:p>
        </p:txBody>
      </p:sp>
      <p:sp>
        <p:nvSpPr>
          <p:cNvPr id="13315" name="Rettangolo 3"/>
          <p:cNvSpPr>
            <a:spLocks noChangeArrowheads="1"/>
          </p:cNvSpPr>
          <p:nvPr/>
        </p:nvSpPr>
        <p:spPr bwMode="auto">
          <a:xfrm>
            <a:off x="811213" y="2049463"/>
            <a:ext cx="6197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2000">
                <a:latin typeface="Arial" charset="0"/>
                <a:cs typeface="Arial" charset="0"/>
              </a:rPr>
              <a:t>Creates an image of leaves flowing in the wind</a:t>
            </a:r>
            <a:endParaRPr lang="it-IT" sz="2000">
              <a:latin typeface="Arial" charset="0"/>
              <a:cs typeface="Arial" charset="0"/>
            </a:endParaRPr>
          </a:p>
        </p:txBody>
      </p:sp>
      <p:sp>
        <p:nvSpPr>
          <p:cNvPr id="5" name="Rettangolo 4"/>
          <p:cNvSpPr>
            <a:spLocks noChangeArrowheads="1"/>
          </p:cNvSpPr>
          <p:nvPr/>
        </p:nvSpPr>
        <p:spPr bwMode="auto">
          <a:xfrm>
            <a:off x="2162175" y="2903538"/>
            <a:ext cx="59578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latin typeface="Arial" charset="0"/>
                <a:cs typeface="Arial" charset="0"/>
              </a:rPr>
              <a:t>Hear: wind blowing, leaves crinkling, the trumpet</a:t>
            </a:r>
            <a:endParaRPr lang="it-IT">
              <a:latin typeface="Arial" charset="0"/>
              <a:cs typeface="Arial" charset="0"/>
            </a:endParaRPr>
          </a:p>
        </p:txBody>
      </p:sp>
      <p:sp>
        <p:nvSpPr>
          <p:cNvPr id="6" name="Rettangolo 5"/>
          <p:cNvSpPr>
            <a:spLocks noChangeArrowheads="1"/>
          </p:cNvSpPr>
          <p:nvPr/>
        </p:nvSpPr>
        <p:spPr bwMode="auto">
          <a:xfrm>
            <a:off x="2162175" y="3706813"/>
            <a:ext cx="37004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atin typeface="Arial" charset="0"/>
                <a:cs typeface="Arial" charset="0"/>
              </a:rPr>
              <a:t>Smell: rain, burning fire, the ocean</a:t>
            </a:r>
            <a:endParaRPr lang="it-IT">
              <a:latin typeface="Arial" charset="0"/>
              <a:cs typeface="Arial" charset="0"/>
            </a:endParaRPr>
          </a:p>
        </p:txBody>
      </p:sp>
      <p:sp>
        <p:nvSpPr>
          <p:cNvPr id="7" name="Rettangolo 6"/>
          <p:cNvSpPr>
            <a:spLocks noChangeArrowheads="1"/>
          </p:cNvSpPr>
          <p:nvPr/>
        </p:nvSpPr>
        <p:spPr bwMode="auto">
          <a:xfrm>
            <a:off x="2162175" y="4508500"/>
            <a:ext cx="19161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atin typeface="Arial" charset="0"/>
                <a:cs typeface="Arial" charset="0"/>
              </a:rPr>
              <a:t>Touch: wind, rain</a:t>
            </a:r>
            <a:endParaRPr lang="it-IT">
              <a:latin typeface="Arial" charset="0"/>
              <a:cs typeface="Arial" charset="0"/>
            </a:endParaRPr>
          </a:p>
        </p:txBody>
      </p:sp>
      <p:sp>
        <p:nvSpPr>
          <p:cNvPr id="8" name="Freccia destra 7"/>
          <p:cNvSpPr/>
          <p:nvPr/>
        </p:nvSpPr>
        <p:spPr>
          <a:xfrm>
            <a:off x="1688161" y="2960690"/>
            <a:ext cx="352809" cy="254670"/>
          </a:xfrm>
          <a:prstGeom prst="rightArrow">
            <a:avLst>
              <a:gd name="adj1" fmla="val 26668"/>
              <a:gd name="adj2" fmla="val 47593"/>
            </a:avLst>
          </a:prstGeom>
          <a:solidFill>
            <a:schemeClr val="bg1"/>
          </a:solidFill>
          <a:ln w="38100" cmpd="sng">
            <a:solidFill>
              <a:srgbClr val="4E67C8"/>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3" name="Freccia destra 12"/>
          <p:cNvSpPr/>
          <p:nvPr/>
        </p:nvSpPr>
        <p:spPr>
          <a:xfrm>
            <a:off x="1688161" y="3763557"/>
            <a:ext cx="352809" cy="254670"/>
          </a:xfrm>
          <a:prstGeom prst="rightArrow">
            <a:avLst>
              <a:gd name="adj1" fmla="val 26668"/>
              <a:gd name="adj2" fmla="val 47593"/>
            </a:avLst>
          </a:prstGeom>
          <a:solidFill>
            <a:schemeClr val="bg1"/>
          </a:solidFill>
          <a:ln w="38100" cmpd="sng">
            <a:solidFill>
              <a:srgbClr val="4E67C8"/>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4" name="Freccia destra 13"/>
          <p:cNvSpPr/>
          <p:nvPr/>
        </p:nvSpPr>
        <p:spPr>
          <a:xfrm>
            <a:off x="1688161" y="4566423"/>
            <a:ext cx="352809" cy="254670"/>
          </a:xfrm>
          <a:prstGeom prst="rightArrow">
            <a:avLst>
              <a:gd name="adj1" fmla="val 26668"/>
              <a:gd name="adj2" fmla="val 47593"/>
            </a:avLst>
          </a:prstGeom>
          <a:solidFill>
            <a:schemeClr val="bg1"/>
          </a:solidFill>
          <a:ln w="38100" cmpd="sng">
            <a:solidFill>
              <a:srgbClr val="4E67C8"/>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ppt_x</p:attrName>
                                        </p:attrNameLst>
                                      </p:cBhvr>
                                      <p:tavLst>
                                        <p:tav tm="0">
                                          <p:val>
                                            <p:strVal val="#ppt_x-#ppt_w*1.125000"/>
                                          </p:val>
                                        </p:tav>
                                        <p:tav tm="100000">
                                          <p:val>
                                            <p:strVal val="#ppt_x"/>
                                          </p:val>
                                        </p:tav>
                                      </p:tavLst>
                                    </p:anim>
                                    <p:animEffect transition="in" filter="wipe(right)">
                                      <p:cBhvr>
                                        <p:cTn id="8" dur="500"/>
                                        <p:tgtEl>
                                          <p:spTgt spid="8"/>
                                        </p:tgtEl>
                                      </p:cBhvr>
                                    </p:animEffect>
                                  </p:childTnLst>
                                </p:cTn>
                              </p:par>
                              <p:par>
                                <p:cTn id="9" presetID="12" presetClass="entr" presetSubtype="8"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p:tgtEl>
                                          <p:spTgt spid="5"/>
                                        </p:tgtEl>
                                        <p:attrNameLst>
                                          <p:attrName>ppt_x</p:attrName>
                                        </p:attrNameLst>
                                      </p:cBhvr>
                                      <p:tavLst>
                                        <p:tav tm="0">
                                          <p:val>
                                            <p:strVal val="#ppt_x-#ppt_w*1.125000"/>
                                          </p:val>
                                        </p:tav>
                                        <p:tav tm="100000">
                                          <p:val>
                                            <p:strVal val="#ppt_x"/>
                                          </p:val>
                                        </p:tav>
                                      </p:tavLst>
                                    </p:anim>
                                    <p:animEffect transition="in" filter="wipe(righ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p:tgtEl>
                                          <p:spTgt spid="13"/>
                                        </p:tgtEl>
                                        <p:attrNameLst>
                                          <p:attrName>ppt_x</p:attrName>
                                        </p:attrNameLst>
                                      </p:cBhvr>
                                      <p:tavLst>
                                        <p:tav tm="0">
                                          <p:val>
                                            <p:strVal val="#ppt_x+#ppt_w*1.125000"/>
                                          </p:val>
                                        </p:tav>
                                        <p:tav tm="100000">
                                          <p:val>
                                            <p:strVal val="#ppt_x"/>
                                          </p:val>
                                        </p:tav>
                                      </p:tavLst>
                                    </p:anim>
                                    <p:animEffect transition="in" filter="wipe(left)">
                                      <p:cBhvr>
                                        <p:cTn id="18" dur="500"/>
                                        <p:tgtEl>
                                          <p:spTgt spid="13"/>
                                        </p:tgtEl>
                                      </p:cBhvr>
                                    </p:animEffect>
                                  </p:childTnLst>
                                </p:cTn>
                              </p:par>
                              <p:par>
                                <p:cTn id="19" presetID="12" presetClass="entr" presetSubtype="2"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p:tgtEl>
                                          <p:spTgt spid="6"/>
                                        </p:tgtEl>
                                        <p:attrNameLst>
                                          <p:attrName>ppt_x</p:attrName>
                                        </p:attrNameLst>
                                      </p:cBhvr>
                                      <p:tavLst>
                                        <p:tav tm="0">
                                          <p:val>
                                            <p:strVal val="#ppt_x+#ppt_w*1.125000"/>
                                          </p:val>
                                        </p:tav>
                                        <p:tav tm="100000">
                                          <p:val>
                                            <p:strVal val="#ppt_x"/>
                                          </p:val>
                                        </p:tav>
                                      </p:tavLst>
                                    </p:anim>
                                    <p:animEffect transition="in" filter="wipe(lef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8"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p:tgtEl>
                                          <p:spTgt spid="14"/>
                                        </p:tgtEl>
                                        <p:attrNameLst>
                                          <p:attrName>ppt_x</p:attrName>
                                        </p:attrNameLst>
                                      </p:cBhvr>
                                      <p:tavLst>
                                        <p:tav tm="0">
                                          <p:val>
                                            <p:strVal val="#ppt_x-#ppt_w*1.125000"/>
                                          </p:val>
                                        </p:tav>
                                        <p:tav tm="100000">
                                          <p:val>
                                            <p:strVal val="#ppt_x"/>
                                          </p:val>
                                        </p:tav>
                                      </p:tavLst>
                                    </p:anim>
                                    <p:animEffect transition="in" filter="wipe(right)">
                                      <p:cBhvr>
                                        <p:cTn id="28" dur="500"/>
                                        <p:tgtEl>
                                          <p:spTgt spid="14"/>
                                        </p:tgtEl>
                                      </p:cBhvr>
                                    </p:animEffect>
                                  </p:childTnLst>
                                </p:cTn>
                              </p:par>
                              <p:par>
                                <p:cTn id="29" presetID="12" presetClass="entr" presetSubtype="8"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ppt_x</p:attrName>
                                        </p:attrNameLst>
                                      </p:cBhvr>
                                      <p:tavLst>
                                        <p:tav tm="0">
                                          <p:val>
                                            <p:strVal val="#ppt_x-#ppt_w*1.125000"/>
                                          </p:val>
                                        </p:tav>
                                        <p:tav tm="100000">
                                          <p:val>
                                            <p:strVal val="#ppt_x"/>
                                          </p:val>
                                        </p:tav>
                                      </p:tavLst>
                                    </p:anim>
                                    <p:animEffect transition="in" filter="wipe(right)">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theme/theme1.xml><?xml version="1.0" encoding="utf-8"?>
<a:theme xmlns:a="http://schemas.openxmlformats.org/drawingml/2006/main" name="Elica">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Elica.thmx</Template>
  <TotalTime>204</TotalTime>
  <Words>313</Words>
  <Application>Microsoft Macintosh PowerPoint</Application>
  <PresentationFormat>Presentazione su schermo (4:3)</PresentationFormat>
  <Paragraphs>32</Paragraphs>
  <Slides>9</Slides>
  <Notes>0</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Elica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Mariachiara</dc:creator>
  <cp:lastModifiedBy>Spiraglio3</cp:lastModifiedBy>
  <cp:revision>27</cp:revision>
  <cp:lastPrinted>2016-11-25T09:28:21Z</cp:lastPrinted>
  <dcterms:created xsi:type="dcterms:W3CDTF">2016-09-15T13:10:38Z</dcterms:created>
  <dcterms:modified xsi:type="dcterms:W3CDTF">2023-04-06T07:38:46Z</dcterms:modified>
</cp:coreProperties>
</file>