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p:sldMasterIdLst>
    <p:sldMasterId id="2147483960" r:id="rId1"/>
  </p:sldMasterIdLst>
  <p:sldIdLst>
    <p:sldId id="257" r:id="rId2"/>
    <p:sldId id="261" r:id="rId3"/>
    <p:sldId id="260" r:id="rId4"/>
    <p:sldId id="263" r:id="rId5"/>
    <p:sldId id="267" r:id="rId6"/>
    <p:sldId id="279" r:id="rId7"/>
    <p:sldId id="270" r:id="rId8"/>
    <p:sldId id="275" r:id="rId9"/>
    <p:sldId id="280" r:id="rId10"/>
    <p:sldId id="281" r:id="rId11"/>
    <p:sldId id="269"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Trebuchet MS" charset="0"/>
        <a:ea typeface="Geneva" charset="0"/>
        <a:cs typeface="Geneva" charset="0"/>
      </a:defRPr>
    </a:lvl1pPr>
    <a:lvl2pPr marL="457200" algn="l" rtl="0" fontAlgn="base">
      <a:spcBef>
        <a:spcPct val="0"/>
      </a:spcBef>
      <a:spcAft>
        <a:spcPct val="0"/>
      </a:spcAft>
      <a:defRPr kern="1200">
        <a:solidFill>
          <a:schemeClr val="tx1"/>
        </a:solidFill>
        <a:latin typeface="Trebuchet MS" charset="0"/>
        <a:ea typeface="Geneva" charset="0"/>
        <a:cs typeface="Geneva" charset="0"/>
      </a:defRPr>
    </a:lvl2pPr>
    <a:lvl3pPr marL="914400" algn="l" rtl="0" fontAlgn="base">
      <a:spcBef>
        <a:spcPct val="0"/>
      </a:spcBef>
      <a:spcAft>
        <a:spcPct val="0"/>
      </a:spcAft>
      <a:defRPr kern="1200">
        <a:solidFill>
          <a:schemeClr val="tx1"/>
        </a:solidFill>
        <a:latin typeface="Trebuchet MS" charset="0"/>
        <a:ea typeface="Geneva" charset="0"/>
        <a:cs typeface="Geneva" charset="0"/>
      </a:defRPr>
    </a:lvl3pPr>
    <a:lvl4pPr marL="1371600" algn="l" rtl="0" fontAlgn="base">
      <a:spcBef>
        <a:spcPct val="0"/>
      </a:spcBef>
      <a:spcAft>
        <a:spcPct val="0"/>
      </a:spcAft>
      <a:defRPr kern="1200">
        <a:solidFill>
          <a:schemeClr val="tx1"/>
        </a:solidFill>
        <a:latin typeface="Trebuchet MS" charset="0"/>
        <a:ea typeface="Geneva" charset="0"/>
        <a:cs typeface="Geneva" charset="0"/>
      </a:defRPr>
    </a:lvl4pPr>
    <a:lvl5pPr marL="1828800" algn="l" rtl="0" fontAlgn="base">
      <a:spcBef>
        <a:spcPct val="0"/>
      </a:spcBef>
      <a:spcAft>
        <a:spcPct val="0"/>
      </a:spcAft>
      <a:defRPr kern="1200">
        <a:solidFill>
          <a:schemeClr val="tx1"/>
        </a:solidFill>
        <a:latin typeface="Trebuchet MS" charset="0"/>
        <a:ea typeface="Geneva" charset="0"/>
        <a:cs typeface="Geneva" charset="0"/>
      </a:defRPr>
    </a:lvl5pPr>
    <a:lvl6pPr marL="2286000" algn="l" defTabSz="457200" rtl="0" eaLnBrk="1" latinLnBrk="0" hangingPunct="1">
      <a:defRPr kern="1200">
        <a:solidFill>
          <a:schemeClr val="tx1"/>
        </a:solidFill>
        <a:latin typeface="Trebuchet MS" charset="0"/>
        <a:ea typeface="Geneva" charset="0"/>
        <a:cs typeface="Geneva" charset="0"/>
      </a:defRPr>
    </a:lvl6pPr>
    <a:lvl7pPr marL="2743200" algn="l" defTabSz="457200" rtl="0" eaLnBrk="1" latinLnBrk="0" hangingPunct="1">
      <a:defRPr kern="1200">
        <a:solidFill>
          <a:schemeClr val="tx1"/>
        </a:solidFill>
        <a:latin typeface="Trebuchet MS" charset="0"/>
        <a:ea typeface="Geneva" charset="0"/>
        <a:cs typeface="Geneva" charset="0"/>
      </a:defRPr>
    </a:lvl7pPr>
    <a:lvl8pPr marL="3200400" algn="l" defTabSz="457200" rtl="0" eaLnBrk="1" latinLnBrk="0" hangingPunct="1">
      <a:defRPr kern="1200">
        <a:solidFill>
          <a:schemeClr val="tx1"/>
        </a:solidFill>
        <a:latin typeface="Trebuchet MS" charset="0"/>
        <a:ea typeface="Geneva" charset="0"/>
        <a:cs typeface="Geneva" charset="0"/>
      </a:defRPr>
    </a:lvl8pPr>
    <a:lvl9pPr marL="3657600" algn="l" defTabSz="457200" rtl="0" eaLnBrk="1" latinLnBrk="0" hangingPunct="1">
      <a:defRPr kern="1200">
        <a:solidFill>
          <a:schemeClr val="tx1"/>
        </a:solidFill>
        <a:latin typeface="Trebuchet MS" charset="0"/>
        <a:ea typeface="Geneva" charset="0"/>
        <a:cs typeface="Geneva"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B0048"/>
    <a:srgbClr val="F1C43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013"/>
    <p:restoredTop sz="94674"/>
  </p:normalViewPr>
  <p:slideViewPr>
    <p:cSldViewPr snapToGrid="0" snapToObjects="1">
      <p:cViewPr varScale="1">
        <p:scale>
          <a:sx n="117" d="100"/>
          <a:sy n="117" d="100"/>
        </p:scale>
        <p:origin x="-3960"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4" Type="http://schemas.openxmlformats.org/officeDocument/2006/relationships/image" Target="../media/image2.png"/><Relationship Id="rId5" Type="http://schemas.microsoft.com/office/2007/relationships/hdphoto" Target="../media/hdphoto2.wdp"/><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4" Type="http://schemas.openxmlformats.org/officeDocument/2006/relationships/image" Target="../media/image2.png"/><Relationship Id="rId5" Type="http://schemas.microsoft.com/office/2007/relationships/hdphoto" Target="../media/hdphoto2.wdp"/><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microsoft.com/office/2007/relationships/hdphoto" Target="../media/hdphoto1.wdp"/><Relationship Id="rId4" Type="http://schemas.openxmlformats.org/officeDocument/2006/relationships/image" Target="../media/image2.png"/><Relationship Id="rId5" Type="http://schemas.microsoft.com/office/2007/relationships/hdphoto" Target="../media/hdphoto2.wdp"/><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4"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12"/>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2" name="Title 1"/>
          <p:cNvSpPr>
            <a:spLocks noGrp="1"/>
          </p:cNvSpPr>
          <p:nvPr>
            <p:ph type="ctrTitle"/>
          </p:nvPr>
        </p:nvSpPr>
        <p:spPr>
          <a:xfrm>
            <a:off x="817581" y="3132290"/>
            <a:ext cx="7175351" cy="1793167"/>
          </a:xfrm>
          <a:effectLst/>
        </p:spPr>
        <p:txBody>
          <a:bodyPr/>
          <a:lstStyle>
            <a:lvl1pPr marL="640080" indent="-457200" algn="l">
              <a:defRPr sz="5400"/>
            </a:lvl1pPr>
          </a:lstStyle>
          <a:p>
            <a:r>
              <a:rPr lang="it-IT"/>
              <a:t>Fare clic per modificare stile</a:t>
            </a:r>
            <a:endParaRPr lang="en-US" dirty="0"/>
          </a:p>
        </p:txBody>
      </p:sp>
      <p:sp>
        <p:nvSpPr>
          <p:cNvPr id="8" name="Date Placeholder 3"/>
          <p:cNvSpPr>
            <a:spLocks noGrp="1"/>
          </p:cNvSpPr>
          <p:nvPr>
            <p:ph type="dt" sz="half" idx="10"/>
          </p:nvPr>
        </p:nvSpPr>
        <p:spPr/>
        <p:txBody>
          <a:bodyPr/>
          <a:lstStyle>
            <a:lvl1pPr>
              <a:defRPr/>
            </a:lvl1pPr>
          </a:lstStyle>
          <a:p>
            <a:pPr>
              <a:defRPr/>
            </a:pPr>
            <a:fld id="{1F340A7F-EE7B-9C48-AA8E-A294DBCA8FAE}" type="datetimeFigureOut">
              <a:rPr lang="en-US"/>
              <a:pPr>
                <a:defRPr/>
              </a:pPr>
              <a:t>06/04/23</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pPr>
              <a:defRPr/>
            </a:pPr>
            <a:fld id="{6A41090A-5BF1-3F43-B7EC-AF92BB457961}" type="slidenum">
              <a:rPr lang="en-US"/>
              <a:pPr>
                <a:defRPr/>
              </a:pPr>
              <a:t>‹n.›</a:t>
            </a:fld>
            <a:endParaRPr lang="en-US"/>
          </a:p>
        </p:txBody>
      </p:sp>
      <p:grpSp>
        <p:nvGrpSpPr>
          <p:cNvPr id="11" name="Gruppo 10"/>
          <p:cNvGrpSpPr/>
          <p:nvPr userDrawn="1"/>
        </p:nvGrpSpPr>
        <p:grpSpPr>
          <a:xfrm>
            <a:off x="6652686" y="285030"/>
            <a:ext cx="2254008" cy="383489"/>
            <a:chOff x="6652686" y="285030"/>
            <a:chExt cx="2254008" cy="383489"/>
          </a:xfrm>
        </p:grpSpPr>
        <p:sp>
          <p:nvSpPr>
            <p:cNvPr id="12" name="Rettangolo 11"/>
            <p:cNvSpPr/>
            <p:nvPr userDrawn="1"/>
          </p:nvSpPr>
          <p:spPr>
            <a:xfrm>
              <a:off x="6652686" y="285030"/>
              <a:ext cx="2245252" cy="191940"/>
            </a:xfrm>
            <a:prstGeom prst="rect">
              <a:avLst/>
            </a:prstGeom>
            <a:blipFill rotWithShape="1">
              <a:blip r:embed="rId2">
                <a:duotone>
                  <a:prstClr val="black"/>
                  <a:srgbClr val="000000">
                    <a:tint val="45000"/>
                    <a:satMod val="400000"/>
                  </a:srgbClr>
                </a:duotone>
                <a:extLst>
                  <a:ext uri="{BEBA8EAE-BF5A-486C-A8C5-ECC9F3942E4B}">
                    <a14:imgProps xmlns:a14="http://schemas.microsoft.com/office/drawing/2010/main">
                      <a14:imgLayer r:embed="rId3">
                        <a14:imgEffect>
                          <a14:artisticGlowEdges/>
                        </a14:imgEffect>
                      </a14:imgLayer>
                    </a14:imgProps>
                  </a:ext>
                </a:extLst>
              </a:blip>
              <a:stretch>
                <a:fillRect/>
              </a:stretch>
            </a:blipFill>
            <a:ln w="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3" name="Rettangolo 12"/>
            <p:cNvSpPr/>
            <p:nvPr userDrawn="1"/>
          </p:nvSpPr>
          <p:spPr>
            <a:xfrm>
              <a:off x="8181156" y="584200"/>
              <a:ext cx="725538" cy="84319"/>
            </a:xfrm>
            <a:prstGeom prst="rect">
              <a:avLst/>
            </a:prstGeom>
            <a:blipFill rotWithShape="1">
              <a:blip r:embed="rId4">
                <a:duotone>
                  <a:prstClr val="black"/>
                  <a:srgbClr val="000000">
                    <a:tint val="45000"/>
                    <a:satMod val="400000"/>
                  </a:srgbClr>
                </a:duotone>
                <a:extLst>
                  <a:ext uri="{BEBA8EAE-BF5A-486C-A8C5-ECC9F3942E4B}">
                    <a14:imgProps xmlns:a14="http://schemas.microsoft.com/office/drawing/2010/main">
                      <a14:imgLayer r:embed="rId5">
                        <a14:imgEffect>
                          <a14:artisticGlowEdges/>
                        </a14:imgEffect>
                      </a14:imgLayer>
                    </a14:imgProps>
                  </a:ext>
                </a:extLst>
              </a:blip>
              <a:stretch>
                <a:fillRect/>
              </a:stretch>
            </a:bli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grpSp>
    </p:spTree>
    <p:extLst>
      <p:ext uri="{BB962C8B-B14F-4D97-AF65-F5344CB8AC3E}">
        <p14:creationId xmlns:p14="http://schemas.microsoft.com/office/powerpoint/2010/main" val="1977743248"/>
      </p:ext>
    </p:extLst>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lvl1pPr>
              <a:defRPr/>
            </a:lvl1pPr>
          </a:lstStyle>
          <a:p>
            <a:pPr>
              <a:defRPr/>
            </a:pPr>
            <a:fld id="{C3A41869-F7FA-2748-A55F-EC1075EC0626}" type="datetimeFigureOut">
              <a:rPr lang="en-US"/>
              <a:pPr>
                <a:defRPr/>
              </a:pPr>
              <a:t>06/04/23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49B83B7-2E39-6D40-8EE5-E52C7A26BE0C}" type="slidenum">
              <a:rPr lang="en-US"/>
              <a:pPr>
                <a:defRPr/>
              </a:pPr>
              <a:t>‹n.›</a:t>
            </a:fld>
            <a:endParaRPr lang="en-US" dirty="0"/>
          </a:p>
        </p:txBody>
      </p:sp>
    </p:spTree>
    <p:extLst>
      <p:ext uri="{BB962C8B-B14F-4D97-AF65-F5344CB8AC3E}">
        <p14:creationId xmlns:p14="http://schemas.microsoft.com/office/powerpoint/2010/main" val="3217310295"/>
      </p:ext>
    </p:extLst>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it-IT"/>
              <a:t>Fare clic per modificare stile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lvl1pPr>
              <a:defRPr/>
            </a:lvl1pPr>
          </a:lstStyle>
          <a:p>
            <a:pPr>
              <a:defRPr/>
            </a:pPr>
            <a:fld id="{B97C736C-268B-D14A-BC00-08B0D66DF1EB}" type="datetimeFigureOut">
              <a:rPr lang="en-US"/>
              <a:pPr>
                <a:defRPr/>
              </a:pPr>
              <a:t>06/04/23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988260E-E526-8648-BE14-9867ECDCF809}" type="slidenum">
              <a:rPr lang="en-US"/>
              <a:pPr>
                <a:defRPr/>
              </a:pPr>
              <a:t>‹n.›</a:t>
            </a:fld>
            <a:endParaRPr lang="en-US" dirty="0"/>
          </a:p>
        </p:txBody>
      </p:sp>
    </p:spTree>
    <p:extLst>
      <p:ext uri="{BB962C8B-B14F-4D97-AF65-F5344CB8AC3E}">
        <p14:creationId xmlns:p14="http://schemas.microsoft.com/office/powerpoint/2010/main" val="4083333802"/>
      </p:ext>
    </p:extLst>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stile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4"/>
          </p:nvPr>
        </p:nvSpPr>
        <p:spPr/>
        <p:txBody>
          <a:bodyPr/>
          <a:lstStyle>
            <a:lvl1pPr>
              <a:defRPr/>
            </a:lvl1pPr>
          </a:lstStyle>
          <a:p>
            <a:pPr>
              <a:defRPr/>
            </a:pPr>
            <a:fld id="{19171D2A-0C4A-344A-866E-ACAA3D146036}" type="datetimeFigureOut">
              <a:rPr lang="en-US"/>
              <a:pPr>
                <a:defRPr/>
              </a:pPr>
              <a:t>06/04/23</a:t>
            </a:fld>
            <a:endParaRPr lang="en-US" dirty="0"/>
          </a:p>
        </p:txBody>
      </p:sp>
      <p:sp>
        <p:nvSpPr>
          <p:cNvPr id="5" name="Footer Placeholder 4"/>
          <p:cNvSpPr>
            <a:spLocks noGrp="1"/>
          </p:cNvSpPr>
          <p:nvPr>
            <p:ph type="ftr" sz="quarter" idx="15"/>
          </p:nvPr>
        </p:nvSpPr>
        <p:spPr/>
        <p:txBody>
          <a:bodyPr/>
          <a:lstStyle>
            <a:lvl1pPr>
              <a:defRPr/>
            </a:lvl1pPr>
          </a:lstStyle>
          <a:p>
            <a:pPr>
              <a:defRPr/>
            </a:pPr>
            <a:endParaRPr lang="en-US"/>
          </a:p>
        </p:txBody>
      </p:sp>
      <p:sp>
        <p:nvSpPr>
          <p:cNvPr id="6" name="Slide Number Placeholder 5"/>
          <p:cNvSpPr>
            <a:spLocks noGrp="1"/>
          </p:cNvSpPr>
          <p:nvPr>
            <p:ph type="sldNum" sz="quarter" idx="16"/>
          </p:nvPr>
        </p:nvSpPr>
        <p:spPr/>
        <p:txBody>
          <a:bodyPr/>
          <a:lstStyle>
            <a:lvl1pPr>
              <a:defRPr/>
            </a:lvl1pPr>
          </a:lstStyle>
          <a:p>
            <a:pPr>
              <a:defRPr/>
            </a:pPr>
            <a:fld id="{9449B106-216C-DF4C-9541-9CE7BB5B32EE}" type="slidenum">
              <a:rPr lang="en-US"/>
              <a:pPr>
                <a:defRPr/>
              </a:pPr>
              <a:t>‹n.›</a:t>
            </a:fld>
            <a:endParaRPr lang="en-US" dirty="0"/>
          </a:p>
        </p:txBody>
      </p:sp>
    </p:spTree>
    <p:extLst>
      <p:ext uri="{BB962C8B-B14F-4D97-AF65-F5344CB8AC3E}">
        <p14:creationId xmlns:p14="http://schemas.microsoft.com/office/powerpoint/2010/main" val="1632447745"/>
      </p:ext>
    </p:extLst>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4"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8"/>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it-IT"/>
              <a:t>Fare clic per modificare stile</a:t>
            </a:r>
            <a:endParaRPr lang="en-US" dirty="0"/>
          </a:p>
        </p:txBody>
      </p:sp>
      <p:sp>
        <p:nvSpPr>
          <p:cNvPr id="3" name="Text Placeholder 2"/>
          <p:cNvSpPr>
            <a:spLocks noGrp="1"/>
          </p:cNvSpPr>
          <p:nvPr>
            <p:ph type="body" idx="1"/>
          </p:nvPr>
        </p:nvSpPr>
        <p:spPr>
          <a:xfrm>
            <a:off x="2022438" y="4607511"/>
            <a:ext cx="5970494" cy="835460"/>
          </a:xfrm>
        </p:spPr>
        <p:txBody>
          <a:bodyPr/>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8" name="Date Placeholder 3"/>
          <p:cNvSpPr>
            <a:spLocks noGrp="1"/>
          </p:cNvSpPr>
          <p:nvPr>
            <p:ph type="dt" sz="half" idx="10"/>
          </p:nvPr>
        </p:nvSpPr>
        <p:spPr/>
        <p:txBody>
          <a:bodyPr/>
          <a:lstStyle>
            <a:lvl1pPr>
              <a:defRPr/>
            </a:lvl1pPr>
          </a:lstStyle>
          <a:p>
            <a:pPr>
              <a:defRPr/>
            </a:pPr>
            <a:fld id="{7B083BD9-3791-2840-A98F-968E914D0FED}" type="datetimeFigureOut">
              <a:rPr lang="en-US"/>
              <a:pPr>
                <a:defRPr/>
              </a:pPr>
              <a:t>06/04/23</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pPr>
              <a:defRPr/>
            </a:pPr>
            <a:fld id="{AD70507D-ED55-F442-97F0-6BDBB74F23DB}" type="slidenum">
              <a:rPr lang="en-US"/>
              <a:pPr>
                <a:defRPr/>
              </a:pPr>
              <a:t>‹n.›</a:t>
            </a:fld>
            <a:endParaRPr lang="en-US"/>
          </a:p>
        </p:txBody>
      </p:sp>
      <p:grpSp>
        <p:nvGrpSpPr>
          <p:cNvPr id="11" name="Gruppo 10"/>
          <p:cNvGrpSpPr/>
          <p:nvPr userDrawn="1"/>
        </p:nvGrpSpPr>
        <p:grpSpPr>
          <a:xfrm>
            <a:off x="6652686" y="285030"/>
            <a:ext cx="2254008" cy="383489"/>
            <a:chOff x="6652686" y="285030"/>
            <a:chExt cx="2254008" cy="383489"/>
          </a:xfrm>
        </p:grpSpPr>
        <p:sp>
          <p:nvSpPr>
            <p:cNvPr id="12" name="Rettangolo 11"/>
            <p:cNvSpPr/>
            <p:nvPr userDrawn="1"/>
          </p:nvSpPr>
          <p:spPr>
            <a:xfrm>
              <a:off x="6652686" y="285030"/>
              <a:ext cx="2245252" cy="191940"/>
            </a:xfrm>
            <a:prstGeom prst="rect">
              <a:avLst/>
            </a:prstGeom>
            <a:blipFill rotWithShape="1">
              <a:blip r:embed="rId2">
                <a:duotone>
                  <a:prstClr val="black"/>
                  <a:srgbClr val="000000">
                    <a:tint val="45000"/>
                    <a:satMod val="400000"/>
                  </a:srgbClr>
                </a:duotone>
                <a:extLst>
                  <a:ext uri="{BEBA8EAE-BF5A-486C-A8C5-ECC9F3942E4B}">
                    <a14:imgProps xmlns:a14="http://schemas.microsoft.com/office/drawing/2010/main">
                      <a14:imgLayer r:embed="rId3">
                        <a14:imgEffect>
                          <a14:artisticGlowEdges/>
                        </a14:imgEffect>
                      </a14:imgLayer>
                    </a14:imgProps>
                  </a:ext>
                </a:extLst>
              </a:blip>
              <a:stretch>
                <a:fillRect/>
              </a:stretch>
            </a:blipFill>
            <a:ln w="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3" name="Rettangolo 12"/>
            <p:cNvSpPr/>
            <p:nvPr userDrawn="1"/>
          </p:nvSpPr>
          <p:spPr>
            <a:xfrm>
              <a:off x="8181156" y="584200"/>
              <a:ext cx="725538" cy="84319"/>
            </a:xfrm>
            <a:prstGeom prst="rect">
              <a:avLst/>
            </a:prstGeom>
            <a:blipFill rotWithShape="1">
              <a:blip r:embed="rId4">
                <a:duotone>
                  <a:prstClr val="black"/>
                  <a:srgbClr val="000000">
                    <a:tint val="45000"/>
                    <a:satMod val="400000"/>
                  </a:srgbClr>
                </a:duotone>
                <a:extLst>
                  <a:ext uri="{BEBA8EAE-BF5A-486C-A8C5-ECC9F3942E4B}">
                    <a14:imgProps xmlns:a14="http://schemas.microsoft.com/office/drawing/2010/main">
                      <a14:imgLayer r:embed="rId5">
                        <a14:imgEffect>
                          <a14:artisticGlowEdges/>
                        </a14:imgEffect>
                      </a14:imgLayer>
                    </a14:imgProps>
                  </a:ext>
                </a:extLst>
              </a:blip>
              <a:stretch>
                <a:fillRect/>
              </a:stretch>
            </a:bli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grpSp>
    </p:spTree>
    <p:extLst>
      <p:ext uri="{BB962C8B-B14F-4D97-AF65-F5344CB8AC3E}">
        <p14:creationId xmlns:p14="http://schemas.microsoft.com/office/powerpoint/2010/main" val="3032097480"/>
      </p:ext>
    </p:extLst>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stile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Date Placeholder 3"/>
          <p:cNvSpPr>
            <a:spLocks noGrp="1"/>
          </p:cNvSpPr>
          <p:nvPr>
            <p:ph type="dt" sz="half" idx="15"/>
          </p:nvPr>
        </p:nvSpPr>
        <p:spPr/>
        <p:txBody>
          <a:bodyPr/>
          <a:lstStyle>
            <a:lvl1pPr>
              <a:defRPr/>
            </a:lvl1pPr>
          </a:lstStyle>
          <a:p>
            <a:pPr>
              <a:defRPr/>
            </a:pPr>
            <a:fld id="{05C50261-A60C-8B4A-A47E-4CB0165E0308}" type="datetimeFigureOut">
              <a:rPr lang="en-US"/>
              <a:pPr>
                <a:defRPr/>
              </a:pPr>
              <a:t>06/04/23</a:t>
            </a:fld>
            <a:endParaRPr lang="en-US" dirty="0"/>
          </a:p>
        </p:txBody>
      </p:sp>
      <p:sp>
        <p:nvSpPr>
          <p:cNvPr id="6" name="Footer Placeholder 4"/>
          <p:cNvSpPr>
            <a:spLocks noGrp="1"/>
          </p:cNvSpPr>
          <p:nvPr>
            <p:ph type="ftr" sz="quarter" idx="16"/>
          </p:nvPr>
        </p:nvSpPr>
        <p:spPr/>
        <p:txBody>
          <a:bodyPr/>
          <a:lstStyle>
            <a:lvl1pPr>
              <a:defRPr/>
            </a:lvl1pPr>
          </a:lstStyle>
          <a:p>
            <a:pPr>
              <a:defRPr/>
            </a:pPr>
            <a:endParaRPr lang="en-US"/>
          </a:p>
        </p:txBody>
      </p:sp>
      <p:sp>
        <p:nvSpPr>
          <p:cNvPr id="7" name="Slide Number Placeholder 5"/>
          <p:cNvSpPr>
            <a:spLocks noGrp="1"/>
          </p:cNvSpPr>
          <p:nvPr>
            <p:ph type="sldNum" sz="quarter" idx="17"/>
          </p:nvPr>
        </p:nvSpPr>
        <p:spPr/>
        <p:txBody>
          <a:bodyPr/>
          <a:lstStyle>
            <a:lvl1pPr>
              <a:defRPr/>
            </a:lvl1pPr>
          </a:lstStyle>
          <a:p>
            <a:pPr>
              <a:defRPr/>
            </a:pPr>
            <a:fld id="{23879E0F-55A6-A34E-BE02-34115D04A6F5}" type="slidenum">
              <a:rPr lang="en-US"/>
              <a:pPr>
                <a:defRPr/>
              </a:pPr>
              <a:t>‹n.›</a:t>
            </a:fld>
            <a:endParaRPr lang="en-US" dirty="0"/>
          </a:p>
        </p:txBody>
      </p:sp>
    </p:spTree>
    <p:extLst>
      <p:ext uri="{BB962C8B-B14F-4D97-AF65-F5344CB8AC3E}">
        <p14:creationId xmlns:p14="http://schemas.microsoft.com/office/powerpoint/2010/main" val="499333934"/>
      </p:ext>
    </p:extLst>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0" name="Title 9"/>
          <p:cNvSpPr>
            <a:spLocks noGrp="1"/>
          </p:cNvSpPr>
          <p:nvPr>
            <p:ph type="title"/>
          </p:nvPr>
        </p:nvSpPr>
        <p:spPr/>
        <p:txBody>
          <a:bodyPr/>
          <a:lstStyle/>
          <a:p>
            <a:r>
              <a:rPr lang="it-IT"/>
              <a:t>Fare clic per modificare stile</a:t>
            </a:r>
            <a:endParaRPr lang="en-US" dirty="0"/>
          </a:p>
        </p:txBody>
      </p:sp>
      <p:sp>
        <p:nvSpPr>
          <p:cNvPr id="7" name="Date Placeholder 3"/>
          <p:cNvSpPr>
            <a:spLocks noGrp="1"/>
          </p:cNvSpPr>
          <p:nvPr>
            <p:ph type="dt" sz="half" idx="10"/>
          </p:nvPr>
        </p:nvSpPr>
        <p:spPr/>
        <p:txBody>
          <a:bodyPr/>
          <a:lstStyle>
            <a:lvl1pPr>
              <a:defRPr/>
            </a:lvl1pPr>
          </a:lstStyle>
          <a:p>
            <a:pPr>
              <a:defRPr/>
            </a:pPr>
            <a:fld id="{F57C6B69-4155-D94B-9E3E-30AB2E595CC9}" type="datetimeFigureOut">
              <a:rPr lang="en-US"/>
              <a:pPr>
                <a:defRPr/>
              </a:pPr>
              <a:t>06/04/23</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C89AC830-8CA2-5648-BCB4-66259605D0DA}" type="slidenum">
              <a:rPr lang="en-US"/>
              <a:pPr>
                <a:defRPr/>
              </a:pPr>
              <a:t>‹n.›</a:t>
            </a:fld>
            <a:endParaRPr lang="en-US" dirty="0"/>
          </a:p>
        </p:txBody>
      </p:sp>
    </p:spTree>
    <p:extLst>
      <p:ext uri="{BB962C8B-B14F-4D97-AF65-F5344CB8AC3E}">
        <p14:creationId xmlns:p14="http://schemas.microsoft.com/office/powerpoint/2010/main" val="4112783589"/>
      </p:ext>
    </p:extLst>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dirty="0"/>
          </a:p>
        </p:txBody>
      </p:sp>
      <p:sp>
        <p:nvSpPr>
          <p:cNvPr id="3" name="Date Placeholder 3"/>
          <p:cNvSpPr>
            <a:spLocks noGrp="1"/>
          </p:cNvSpPr>
          <p:nvPr>
            <p:ph type="dt" sz="half" idx="10"/>
          </p:nvPr>
        </p:nvSpPr>
        <p:spPr/>
        <p:txBody>
          <a:bodyPr/>
          <a:lstStyle>
            <a:lvl1pPr>
              <a:defRPr/>
            </a:lvl1pPr>
          </a:lstStyle>
          <a:p>
            <a:pPr>
              <a:defRPr/>
            </a:pPr>
            <a:fld id="{93976126-4464-B341-9C44-34066EAC7349}" type="datetimeFigureOut">
              <a:rPr lang="en-US"/>
              <a:pPr>
                <a:defRPr/>
              </a:pPr>
              <a:t>06/04/23</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2C78E74-5CFD-3E46-9A19-988ABCD520E7}" type="slidenum">
              <a:rPr lang="en-US"/>
              <a:pPr>
                <a:defRPr/>
              </a:pPr>
              <a:t>‹n.›</a:t>
            </a:fld>
            <a:endParaRPr lang="en-US" dirty="0"/>
          </a:p>
        </p:txBody>
      </p:sp>
    </p:spTree>
    <p:extLst>
      <p:ext uri="{BB962C8B-B14F-4D97-AF65-F5344CB8AC3E}">
        <p14:creationId xmlns:p14="http://schemas.microsoft.com/office/powerpoint/2010/main" val="4190699139"/>
      </p:ext>
    </p:extLst>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4017901-FC0E-2C43-8C86-71F165DAD6ED}" type="datetimeFigureOut">
              <a:rPr lang="en-US"/>
              <a:pPr>
                <a:defRPr/>
              </a:pPr>
              <a:t>06/04/23</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D2630CF-21BF-BE4E-A1AC-94AE7C3F026E}" type="slidenum">
              <a:rPr lang="en-US"/>
              <a:pPr>
                <a:defRPr/>
              </a:pPr>
              <a:t>‹n.›</a:t>
            </a:fld>
            <a:endParaRPr lang="en-US" dirty="0"/>
          </a:p>
        </p:txBody>
      </p:sp>
    </p:spTree>
    <p:extLst>
      <p:ext uri="{BB962C8B-B14F-4D97-AF65-F5344CB8AC3E}">
        <p14:creationId xmlns:p14="http://schemas.microsoft.com/office/powerpoint/2010/main" val="1679291505"/>
      </p:ext>
    </p:extLst>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lstStyle>
            <a:lvl1pPr marL="228600" indent="-228600" algn="l">
              <a:defRPr sz="2800" b="1">
                <a:effectLst/>
              </a:defRPr>
            </a:lvl1pPr>
          </a:lstStyle>
          <a:p>
            <a:r>
              <a:rPr lang="it-IT"/>
              <a:t>Fare clic per modificare stile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3"/>
          <p:cNvSpPr>
            <a:spLocks noGrp="1"/>
          </p:cNvSpPr>
          <p:nvPr>
            <p:ph type="dt" sz="half" idx="10"/>
          </p:nvPr>
        </p:nvSpPr>
        <p:spPr/>
        <p:txBody>
          <a:bodyPr/>
          <a:lstStyle>
            <a:lvl1pPr>
              <a:defRPr/>
            </a:lvl1pPr>
          </a:lstStyle>
          <a:p>
            <a:pPr>
              <a:defRPr/>
            </a:pPr>
            <a:fld id="{2CC0D91A-0002-9A43-B387-F0B5BBC368D3}" type="datetimeFigureOut">
              <a:rPr lang="en-US"/>
              <a:pPr>
                <a:defRPr/>
              </a:pPr>
              <a:t>06/04/23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828094C-8F29-3442-82EC-D3F1F20A2F50}" type="slidenum">
              <a:rPr lang="en-US"/>
              <a:pPr>
                <a:defRPr/>
              </a:pPr>
              <a:t>‹n.›</a:t>
            </a:fld>
            <a:endParaRPr lang="en-US" dirty="0"/>
          </a:p>
        </p:txBody>
      </p:sp>
    </p:spTree>
    <p:extLst>
      <p:ext uri="{BB962C8B-B14F-4D97-AF65-F5344CB8AC3E}">
        <p14:creationId xmlns:p14="http://schemas.microsoft.com/office/powerpoint/2010/main" val="54721611"/>
      </p:ext>
    </p:extLst>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5"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9"/>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rtlCol="0">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it-IT" noProof="0"/>
              <a:t>Trascinare l'immagine su un segnaposto o fare clic sull'icona per aggiungerla</a:t>
            </a:r>
            <a:endParaRPr lang="en-US" noProof="0"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2" name="Title 1"/>
          <p:cNvSpPr>
            <a:spLocks noGrp="1"/>
          </p:cNvSpPr>
          <p:nvPr>
            <p:ph type="title"/>
          </p:nvPr>
        </p:nvSpPr>
        <p:spPr>
          <a:xfrm>
            <a:off x="727268" y="4464421"/>
            <a:ext cx="6383538" cy="1143000"/>
          </a:xfrm>
        </p:spPr>
        <p:txBody>
          <a:bodyPr anchor="b"/>
          <a:lstStyle>
            <a:lvl1pPr algn="l">
              <a:defRPr sz="4600" b="1"/>
            </a:lvl1pPr>
          </a:lstStyle>
          <a:p>
            <a:r>
              <a:rPr lang="it-IT"/>
              <a:t>Fare clic per modificare stile</a:t>
            </a:r>
            <a:endParaRPr lang="en-US" dirty="0"/>
          </a:p>
        </p:txBody>
      </p:sp>
      <p:sp>
        <p:nvSpPr>
          <p:cNvPr id="9" name="Date Placeholder 4"/>
          <p:cNvSpPr>
            <a:spLocks noGrp="1"/>
          </p:cNvSpPr>
          <p:nvPr>
            <p:ph type="dt" sz="half" idx="10"/>
          </p:nvPr>
        </p:nvSpPr>
        <p:spPr/>
        <p:txBody>
          <a:bodyPr/>
          <a:lstStyle>
            <a:lvl1pPr>
              <a:defRPr/>
            </a:lvl1pPr>
          </a:lstStyle>
          <a:p>
            <a:pPr>
              <a:defRPr/>
            </a:pPr>
            <a:fld id="{70B2993B-AEDF-A24F-82F7-C073BE8330C2}" type="datetimeFigureOut">
              <a:rPr lang="en-US"/>
              <a:pPr>
                <a:defRPr/>
              </a:pPr>
              <a:t>06/04/23</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p:txBody>
          <a:bodyPr/>
          <a:lstStyle>
            <a:lvl1pPr>
              <a:defRPr/>
            </a:lvl1pPr>
          </a:lstStyle>
          <a:p>
            <a:pPr>
              <a:defRPr/>
            </a:pPr>
            <a:fld id="{9BF0B9FD-999D-F243-ADED-70A7289D4890}" type="slidenum">
              <a:rPr lang="en-US"/>
              <a:pPr>
                <a:defRPr/>
              </a:pPr>
              <a:t>‹n.›</a:t>
            </a:fld>
            <a:endParaRPr lang="en-US"/>
          </a:p>
        </p:txBody>
      </p:sp>
      <p:grpSp>
        <p:nvGrpSpPr>
          <p:cNvPr id="12" name="Gruppo 11"/>
          <p:cNvGrpSpPr/>
          <p:nvPr userDrawn="1"/>
        </p:nvGrpSpPr>
        <p:grpSpPr>
          <a:xfrm>
            <a:off x="6652686" y="285030"/>
            <a:ext cx="2254008" cy="383489"/>
            <a:chOff x="6652686" y="285030"/>
            <a:chExt cx="2254008" cy="383489"/>
          </a:xfrm>
        </p:grpSpPr>
        <p:sp>
          <p:nvSpPr>
            <p:cNvPr id="13" name="Rettangolo 12"/>
            <p:cNvSpPr/>
            <p:nvPr userDrawn="1"/>
          </p:nvSpPr>
          <p:spPr>
            <a:xfrm>
              <a:off x="6652686" y="285030"/>
              <a:ext cx="2245252" cy="191940"/>
            </a:xfrm>
            <a:prstGeom prst="rect">
              <a:avLst/>
            </a:prstGeom>
            <a:blipFill rotWithShape="1">
              <a:blip r:embed="rId2">
                <a:duotone>
                  <a:prstClr val="black"/>
                  <a:srgbClr val="000000">
                    <a:tint val="45000"/>
                    <a:satMod val="400000"/>
                  </a:srgbClr>
                </a:duotone>
                <a:extLst>
                  <a:ext uri="{BEBA8EAE-BF5A-486C-A8C5-ECC9F3942E4B}">
                    <a14:imgProps xmlns:a14="http://schemas.microsoft.com/office/drawing/2010/main">
                      <a14:imgLayer r:embed="rId3">
                        <a14:imgEffect>
                          <a14:artisticGlowEdges/>
                        </a14:imgEffect>
                      </a14:imgLayer>
                    </a14:imgProps>
                  </a:ext>
                </a:extLst>
              </a:blip>
              <a:stretch>
                <a:fillRect/>
              </a:stretch>
            </a:blipFill>
            <a:ln w="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4" name="Rettangolo 13"/>
            <p:cNvSpPr/>
            <p:nvPr userDrawn="1"/>
          </p:nvSpPr>
          <p:spPr>
            <a:xfrm>
              <a:off x="8181156" y="584200"/>
              <a:ext cx="725538" cy="84319"/>
            </a:xfrm>
            <a:prstGeom prst="rect">
              <a:avLst/>
            </a:prstGeom>
            <a:blipFill rotWithShape="1">
              <a:blip r:embed="rId4">
                <a:duotone>
                  <a:prstClr val="black"/>
                  <a:srgbClr val="000000">
                    <a:tint val="45000"/>
                    <a:satMod val="400000"/>
                  </a:srgbClr>
                </a:duotone>
                <a:extLst>
                  <a:ext uri="{BEBA8EAE-BF5A-486C-A8C5-ECC9F3942E4B}">
                    <a14:imgProps xmlns:a14="http://schemas.microsoft.com/office/drawing/2010/main">
                      <a14:imgLayer r:embed="rId5">
                        <a14:imgEffect>
                          <a14:artisticGlowEdges/>
                        </a14:imgEffect>
                      </a14:imgLayer>
                    </a14:imgProps>
                  </a:ext>
                </a:extLst>
              </a:blip>
              <a:stretch>
                <a:fillRect/>
              </a:stretch>
            </a:bli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grpSp>
    </p:spTree>
    <p:extLst>
      <p:ext uri="{BB962C8B-B14F-4D97-AF65-F5344CB8AC3E}">
        <p14:creationId xmlns:p14="http://schemas.microsoft.com/office/powerpoint/2010/main" val="3186829213"/>
      </p:ext>
    </p:extLst>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4" Type="http://schemas.microsoft.com/office/2007/relationships/hdphoto" Target="../media/hdphoto1.wdp"/><Relationship Id="rId15" Type="http://schemas.openxmlformats.org/officeDocument/2006/relationships/image" Target="../media/image2.png"/><Relationship Id="rId16" Type="http://schemas.microsoft.com/office/2007/relationships/hdphoto" Target="../media/hdphoto2.wdp"/><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Rectangle 8"/>
          <p:cNvSpPr/>
          <p:nvPr/>
        </p:nvSpPr>
        <p:spPr>
          <a:xfrm>
            <a:off x="0" y="3768725"/>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Placeholder 1"/>
          <p:cNvSpPr>
            <a:spLocks noGrp="1"/>
          </p:cNvSpPr>
          <p:nvPr>
            <p:ph type="title"/>
          </p:nvPr>
        </p:nvSpPr>
        <p:spPr>
          <a:xfrm>
            <a:off x="1793875" y="4371975"/>
            <a:ext cx="6511925" cy="1143000"/>
          </a:xfrm>
          <a:prstGeom prst="rect">
            <a:avLst/>
          </a:prstGeom>
          <a:effectLst/>
        </p:spPr>
        <p:txBody>
          <a:bodyPr vert="horz" lIns="91440" tIns="45720" rIns="91440" bIns="45720" rtlCol="0" anchor="t" anchorCtr="0">
            <a:noAutofit/>
          </a:bodyPr>
          <a:lstStyle/>
          <a:p>
            <a:r>
              <a:rPr lang="it-IT"/>
              <a:t>Fare clic per modificare stile</a:t>
            </a:r>
            <a:endParaRPr lang="en-US" dirty="0"/>
          </a:p>
        </p:txBody>
      </p:sp>
      <p:sp>
        <p:nvSpPr>
          <p:cNvPr id="1037" name="Text Placeholder 2"/>
          <p:cNvSpPr>
            <a:spLocks noGrp="1"/>
          </p:cNvSpPr>
          <p:nvPr>
            <p:ph type="body" idx="1"/>
          </p:nvPr>
        </p:nvSpPr>
        <p:spPr bwMode="auto">
          <a:xfrm>
            <a:off x="1143000" y="731838"/>
            <a:ext cx="6400800" cy="347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fontAlgn="auto">
              <a:spcBef>
                <a:spcPts val="0"/>
              </a:spcBef>
              <a:spcAft>
                <a:spcPts val="0"/>
              </a:spcAft>
              <a:defRPr sz="1100" b="1" smtClean="0">
                <a:solidFill>
                  <a:schemeClr val="tx1">
                    <a:lumMod val="50000"/>
                    <a:lumOff val="50000"/>
                  </a:schemeClr>
                </a:solidFill>
                <a:latin typeface="+mn-lt"/>
                <a:ea typeface="+mn-ea"/>
                <a:cs typeface="+mn-cs"/>
              </a:defRPr>
            </a:lvl1pPr>
          </a:lstStyle>
          <a:p>
            <a:pPr>
              <a:defRPr/>
            </a:pPr>
            <a:fld id="{CD9167CC-C678-8945-9E90-622E9B56414F}" type="datetimeFigureOut">
              <a:rPr lang="en-US"/>
              <a:pPr>
                <a:defRPr/>
              </a:pPr>
              <a:t>06/04/23</a:t>
            </a:fld>
            <a:endParaRPr lang="en-US" dirty="0"/>
          </a:p>
        </p:txBody>
      </p:sp>
      <p:sp>
        <p:nvSpPr>
          <p:cNvPr id="5" name="Footer Placeholder 4"/>
          <p:cNvSpPr>
            <a:spLocks noGrp="1"/>
          </p:cNvSpPr>
          <p:nvPr>
            <p:ph type="ftr" sz="quarter" idx="3"/>
          </p:nvPr>
        </p:nvSpPr>
        <p:spPr>
          <a:xfrm>
            <a:off x="457200" y="6172200"/>
            <a:ext cx="3352800" cy="365125"/>
          </a:xfrm>
          <a:prstGeom prst="rect">
            <a:avLst/>
          </a:prstGeom>
        </p:spPr>
        <p:txBody>
          <a:bodyPr vert="horz" lIns="91440" tIns="45720" rIns="91440" bIns="45720" rtlCol="0" anchor="ctr"/>
          <a:lstStyle>
            <a:lvl1pPr algn="l" fontAlgn="auto">
              <a:spcBef>
                <a:spcPts val="0"/>
              </a:spcBef>
              <a:spcAft>
                <a:spcPts val="0"/>
              </a:spcAft>
              <a:defRPr sz="1100" b="1" dirty="0">
                <a:solidFill>
                  <a:schemeClr val="tx1">
                    <a:lumMod val="50000"/>
                    <a:lumOff val="50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fontAlgn="auto">
              <a:spcBef>
                <a:spcPts val="0"/>
              </a:spcBef>
              <a:spcAft>
                <a:spcPts val="0"/>
              </a:spcAft>
              <a:defRPr sz="1200" b="1" smtClean="0">
                <a:solidFill>
                  <a:schemeClr val="tx1">
                    <a:lumMod val="50000"/>
                    <a:lumOff val="50000"/>
                  </a:schemeClr>
                </a:solidFill>
                <a:latin typeface="+mn-lt"/>
                <a:ea typeface="+mn-ea"/>
                <a:cs typeface="+mn-cs"/>
              </a:defRPr>
            </a:lvl1pPr>
          </a:lstStyle>
          <a:p>
            <a:pPr>
              <a:defRPr/>
            </a:pPr>
            <a:fld id="{0B880F56-DBAD-2E48-9F11-E6A7721AF56A}" type="slidenum">
              <a:rPr lang="en-US"/>
              <a:pPr>
                <a:defRPr/>
              </a:pPr>
              <a:t>‹n.›</a:t>
            </a:fld>
            <a:endParaRPr lang="en-US" dirty="0"/>
          </a:p>
        </p:txBody>
      </p:sp>
      <p:grpSp>
        <p:nvGrpSpPr>
          <p:cNvPr id="11" name="Gruppo 10"/>
          <p:cNvGrpSpPr/>
          <p:nvPr userDrawn="1"/>
        </p:nvGrpSpPr>
        <p:grpSpPr>
          <a:xfrm>
            <a:off x="6652686" y="285030"/>
            <a:ext cx="2254008" cy="383489"/>
            <a:chOff x="6652686" y="285030"/>
            <a:chExt cx="2254008" cy="383489"/>
          </a:xfrm>
        </p:grpSpPr>
        <p:sp>
          <p:nvSpPr>
            <p:cNvPr id="12" name="Rettangolo 11"/>
            <p:cNvSpPr/>
            <p:nvPr userDrawn="1"/>
          </p:nvSpPr>
          <p:spPr>
            <a:xfrm>
              <a:off x="6652686" y="285030"/>
              <a:ext cx="2245252" cy="191940"/>
            </a:xfrm>
            <a:prstGeom prst="rect">
              <a:avLst/>
            </a:prstGeom>
            <a:blipFill rotWithShape="1">
              <a:blip r:embed="rId13">
                <a:duotone>
                  <a:prstClr val="black"/>
                  <a:srgbClr val="000000">
                    <a:tint val="45000"/>
                    <a:satMod val="400000"/>
                  </a:srgbClr>
                </a:duotone>
                <a:extLst>
                  <a:ext uri="{BEBA8EAE-BF5A-486C-A8C5-ECC9F3942E4B}">
                    <a14:imgProps xmlns:a14="http://schemas.microsoft.com/office/drawing/2010/main">
                      <a14:imgLayer r:embed="rId14">
                        <a14:imgEffect>
                          <a14:artisticGlowEdges/>
                        </a14:imgEffect>
                      </a14:imgLayer>
                    </a14:imgProps>
                  </a:ext>
                </a:extLst>
              </a:blip>
              <a:stretch>
                <a:fillRect/>
              </a:stretch>
            </a:blipFill>
            <a:ln w="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3" name="Rettangolo 12"/>
            <p:cNvSpPr/>
            <p:nvPr userDrawn="1"/>
          </p:nvSpPr>
          <p:spPr>
            <a:xfrm>
              <a:off x="8181156" y="584200"/>
              <a:ext cx="725538" cy="84319"/>
            </a:xfrm>
            <a:prstGeom prst="rect">
              <a:avLst/>
            </a:prstGeom>
            <a:blipFill rotWithShape="1">
              <a:blip r:embed="rId15">
                <a:duotone>
                  <a:prstClr val="black"/>
                  <a:srgbClr val="000000">
                    <a:tint val="45000"/>
                    <a:satMod val="400000"/>
                  </a:srgbClr>
                </a:duotone>
                <a:extLst>
                  <a:ext uri="{BEBA8EAE-BF5A-486C-A8C5-ECC9F3942E4B}">
                    <a14:imgProps xmlns:a14="http://schemas.microsoft.com/office/drawing/2010/main">
                      <a14:imgLayer r:embed="rId16">
                        <a14:imgEffect>
                          <a14:artisticGlowEdges/>
                        </a14:imgEffect>
                      </a14:imgLayer>
                    </a14:imgProps>
                  </a:ext>
                </a:extLst>
              </a:blip>
              <a:stretch>
                <a:fillRect/>
              </a:stretch>
            </a:bli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grpSp>
    </p:spTree>
  </p:cSld>
  <p:clrMap bg1="lt1" tx1="dk1" bg2="lt2" tx2="dk2" accent1="accent1" accent2="accent2" accent3="accent3" accent4="accent4" accent5="accent5" accent6="accent6" hlink="hlink" folHlink="folHlink"/>
  <p:sldLayoutIdLst>
    <p:sldLayoutId id="2147483983" r:id="rId1"/>
    <p:sldLayoutId id="2147483975" r:id="rId2"/>
    <p:sldLayoutId id="2147483984" r:id="rId3"/>
    <p:sldLayoutId id="2147483976" r:id="rId4"/>
    <p:sldLayoutId id="2147483977" r:id="rId5"/>
    <p:sldLayoutId id="2147483978" r:id="rId6"/>
    <p:sldLayoutId id="2147483979" r:id="rId7"/>
    <p:sldLayoutId id="2147483980" r:id="rId8"/>
    <p:sldLayoutId id="2147483985" r:id="rId9"/>
    <p:sldLayoutId id="2147483981" r:id="rId10"/>
    <p:sldLayoutId id="2147483982" r:id="rId11"/>
  </p:sldLayoutIdLst>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txStyles>
    <p:titleStyle>
      <a:lvl1pPr marL="319088" indent="-319088" algn="r" rtl="0" fontAlgn="base">
        <a:spcBef>
          <a:spcPct val="0"/>
        </a:spcBef>
        <a:spcAft>
          <a:spcPct val="0"/>
        </a:spcAft>
        <a:buClr>
          <a:srgbClr val="C3260C"/>
        </a:buClr>
        <a:buSzPct val="128000"/>
        <a:buFont typeface="Georgia" charset="0"/>
        <a:buChar char="*"/>
        <a:defRPr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Geneva" charset="0"/>
          <a:cs typeface="Geneva" charset="0"/>
        </a:defRPr>
      </a:lvl1pPr>
      <a:lvl2pPr marL="319088" indent="-319088" algn="r" rtl="0" fontAlgn="base">
        <a:spcBef>
          <a:spcPct val="0"/>
        </a:spcBef>
        <a:spcAft>
          <a:spcPct val="0"/>
        </a:spcAft>
        <a:buClr>
          <a:srgbClr val="C3260C"/>
        </a:buClr>
        <a:buSzPct val="128000"/>
        <a:buFont typeface="Georgia" charset="0"/>
        <a:buChar char="*"/>
        <a:defRPr sz="4600" b="1">
          <a:solidFill>
            <a:schemeClr val="tx1"/>
          </a:solidFill>
          <a:latin typeface="Trebuchet MS" charset="0"/>
          <a:ea typeface="Geneva" charset="0"/>
          <a:cs typeface="Geneva" charset="0"/>
        </a:defRPr>
      </a:lvl2pPr>
      <a:lvl3pPr marL="319088" indent="-319088" algn="r" rtl="0" fontAlgn="base">
        <a:spcBef>
          <a:spcPct val="0"/>
        </a:spcBef>
        <a:spcAft>
          <a:spcPct val="0"/>
        </a:spcAft>
        <a:buClr>
          <a:srgbClr val="C3260C"/>
        </a:buClr>
        <a:buSzPct val="128000"/>
        <a:buFont typeface="Georgia" charset="0"/>
        <a:buChar char="*"/>
        <a:defRPr sz="4600" b="1">
          <a:solidFill>
            <a:schemeClr val="tx1"/>
          </a:solidFill>
          <a:latin typeface="Trebuchet MS" charset="0"/>
          <a:ea typeface="Geneva" charset="0"/>
          <a:cs typeface="Geneva" charset="0"/>
        </a:defRPr>
      </a:lvl3pPr>
      <a:lvl4pPr marL="319088" indent="-319088" algn="r" rtl="0" fontAlgn="base">
        <a:spcBef>
          <a:spcPct val="0"/>
        </a:spcBef>
        <a:spcAft>
          <a:spcPct val="0"/>
        </a:spcAft>
        <a:buClr>
          <a:srgbClr val="C3260C"/>
        </a:buClr>
        <a:buSzPct val="128000"/>
        <a:buFont typeface="Georgia" charset="0"/>
        <a:buChar char="*"/>
        <a:defRPr sz="4600" b="1">
          <a:solidFill>
            <a:schemeClr val="tx1"/>
          </a:solidFill>
          <a:latin typeface="Trebuchet MS" charset="0"/>
          <a:ea typeface="Geneva" charset="0"/>
          <a:cs typeface="Geneva" charset="0"/>
        </a:defRPr>
      </a:lvl4pPr>
      <a:lvl5pPr marL="319088" indent="-319088" algn="r" rtl="0" fontAlgn="base">
        <a:spcBef>
          <a:spcPct val="0"/>
        </a:spcBef>
        <a:spcAft>
          <a:spcPct val="0"/>
        </a:spcAft>
        <a:buClr>
          <a:srgbClr val="C3260C"/>
        </a:buClr>
        <a:buSzPct val="128000"/>
        <a:buFont typeface="Georgia" charset="0"/>
        <a:buChar char="*"/>
        <a:defRPr sz="4600" b="1">
          <a:solidFill>
            <a:schemeClr val="tx1"/>
          </a:solidFill>
          <a:latin typeface="Trebuchet MS" charset="0"/>
          <a:ea typeface="Geneva" charset="0"/>
          <a:cs typeface="Geneva"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fontAlgn="base">
        <a:spcBef>
          <a:spcPct val="20000"/>
        </a:spcBef>
        <a:spcAft>
          <a:spcPts val="300"/>
        </a:spcAft>
        <a:buClr>
          <a:srgbClr val="C3260C"/>
        </a:buClr>
        <a:buSzPct val="130000"/>
        <a:buFont typeface="Georgia" charset="0"/>
        <a:buChar char="*"/>
        <a:defRPr sz="2200" kern="1200">
          <a:solidFill>
            <a:srgbClr val="404040"/>
          </a:solidFill>
          <a:latin typeface="+mn-lt"/>
          <a:ea typeface="Geneva" charset="0"/>
          <a:cs typeface="Geneva" charset="0"/>
        </a:defRPr>
      </a:lvl1pPr>
      <a:lvl2pPr marL="547688" indent="-182563" algn="l" rtl="0" fontAlgn="base">
        <a:spcBef>
          <a:spcPct val="20000"/>
        </a:spcBef>
        <a:spcAft>
          <a:spcPts val="300"/>
        </a:spcAft>
        <a:buClr>
          <a:srgbClr val="C3260C"/>
        </a:buClr>
        <a:buSzPct val="130000"/>
        <a:buFont typeface="Georgia" charset="0"/>
        <a:buChar char="*"/>
        <a:defRPr sz="2000" kern="1200">
          <a:solidFill>
            <a:srgbClr val="404040"/>
          </a:solidFill>
          <a:latin typeface="+mn-lt"/>
          <a:ea typeface="Geneva" charset="0"/>
          <a:cs typeface="+mn-cs"/>
        </a:defRPr>
      </a:lvl2pPr>
      <a:lvl3pPr marL="822325" indent="-182563" algn="l" rtl="0" fontAlgn="base">
        <a:spcBef>
          <a:spcPct val="20000"/>
        </a:spcBef>
        <a:spcAft>
          <a:spcPts val="300"/>
        </a:spcAft>
        <a:buClr>
          <a:srgbClr val="C3260C"/>
        </a:buClr>
        <a:buSzPct val="130000"/>
        <a:buFont typeface="Georgia" charset="0"/>
        <a:buChar char="*"/>
        <a:defRPr kern="1200">
          <a:solidFill>
            <a:srgbClr val="404040"/>
          </a:solidFill>
          <a:latin typeface="+mn-lt"/>
          <a:ea typeface="Geneva" charset="0"/>
          <a:cs typeface="+mn-cs"/>
        </a:defRPr>
      </a:lvl3pPr>
      <a:lvl4pPr marL="1096963" indent="-182563" algn="l" rtl="0" fontAlgn="base">
        <a:spcBef>
          <a:spcPct val="20000"/>
        </a:spcBef>
        <a:spcAft>
          <a:spcPts val="300"/>
        </a:spcAft>
        <a:buClr>
          <a:srgbClr val="C3260C"/>
        </a:buClr>
        <a:buSzPct val="130000"/>
        <a:buFont typeface="Georgia" charset="0"/>
        <a:buChar char="*"/>
        <a:defRPr sz="1600" kern="1200">
          <a:solidFill>
            <a:srgbClr val="404040"/>
          </a:solidFill>
          <a:latin typeface="+mn-lt"/>
          <a:ea typeface="Geneva" charset="0"/>
          <a:cs typeface="+mn-cs"/>
        </a:defRPr>
      </a:lvl4pPr>
      <a:lvl5pPr marL="1389063" indent="-182563" algn="l" rtl="0" fontAlgn="base">
        <a:spcBef>
          <a:spcPct val="20000"/>
        </a:spcBef>
        <a:spcAft>
          <a:spcPts val="300"/>
        </a:spcAft>
        <a:buClr>
          <a:srgbClr val="C3260C"/>
        </a:buClr>
        <a:buSzPct val="130000"/>
        <a:buFont typeface="Georgia" charset="0"/>
        <a:buChar char="*"/>
        <a:defRPr sz="1400" kern="1200">
          <a:solidFill>
            <a:srgbClr val="404040"/>
          </a:solidFill>
          <a:latin typeface="+mn-lt"/>
          <a:ea typeface="Geneva" charset="0"/>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txBox="1">
            <a:spLocks/>
          </p:cNvSpPr>
          <p:nvPr/>
        </p:nvSpPr>
        <p:spPr>
          <a:xfrm>
            <a:off x="501650" y="884238"/>
            <a:ext cx="8140700" cy="4953464"/>
          </a:xfrm>
          <a:prstGeom prst="rect">
            <a:avLst/>
          </a:prstGeom>
          <a:effectLst/>
        </p:spPr>
        <p:txBody>
          <a:bodyPr/>
          <a:lstStyle>
            <a:lvl1pPr marL="640080" indent="-457200" algn="l" defTabSz="914400" rtl="0" eaLnBrk="1" latinLnBrk="0" hangingPunct="1">
              <a:spcBef>
                <a:spcPct val="0"/>
              </a:spcBef>
              <a:buClr>
                <a:schemeClr val="accent6">
                  <a:lumMod val="75000"/>
                </a:schemeClr>
              </a:buClr>
              <a:buSzPct val="128000"/>
              <a:buFont typeface="Georgia" pitchFamily="18" charset="0"/>
              <a:buChar char="*"/>
              <a:defRPr sz="54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82880" indent="0" algn="ctr" fontAlgn="auto">
              <a:spcAft>
                <a:spcPts val="0"/>
              </a:spcAft>
              <a:buFont typeface="Georgia" pitchFamily="18" charset="0"/>
              <a:buNone/>
              <a:defRPr/>
            </a:pPr>
            <a:r>
              <a:rPr lang="it-IT" sz="8000" dirty="0">
                <a:solidFill>
                  <a:srgbClr val="F9C31B"/>
                </a:solidFill>
                <a:latin typeface="Arial" charset="0"/>
                <a:cs typeface="Arial" charset="0"/>
              </a:rPr>
              <a:t>JOHN KEATS</a:t>
            </a:r>
          </a:p>
          <a:p>
            <a:pPr marL="182880" indent="0" algn="ctr" fontAlgn="auto">
              <a:spcAft>
                <a:spcPts val="0"/>
              </a:spcAft>
              <a:buFont typeface="Georgia" pitchFamily="18" charset="0"/>
              <a:buNone/>
              <a:defRPr/>
            </a:pPr>
            <a:r>
              <a:rPr lang="it-IT" sz="8000" i="1" dirty="0">
                <a:solidFill>
                  <a:srgbClr val="F9C31B"/>
                </a:solidFill>
                <a:latin typeface="Arial" charset="0"/>
                <a:cs typeface="Arial" charset="0"/>
              </a:rPr>
              <a:t>LA BELLE DAME SANS MERCI</a:t>
            </a: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olo 1"/>
          <p:cNvSpPr txBox="1">
            <a:spLocks/>
          </p:cNvSpPr>
          <p:nvPr/>
        </p:nvSpPr>
        <p:spPr bwMode="auto">
          <a:xfrm>
            <a:off x="501650" y="2740025"/>
            <a:ext cx="8140700" cy="137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82563">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pPr algn="ctr">
              <a:buClr>
                <a:srgbClr val="C3260C"/>
              </a:buClr>
              <a:buSzPct val="128000"/>
              <a:buFont typeface="Georgia" charset="0"/>
              <a:buNone/>
            </a:pPr>
            <a:r>
              <a:rPr lang="it-IT" sz="7200" b="1">
                <a:solidFill>
                  <a:srgbClr val="F9C31B"/>
                </a:solidFill>
                <a:latin typeface="Arial" charset="0"/>
                <a:cs typeface="Arial" charset="0"/>
              </a:rPr>
              <a:t>FEATURES</a:t>
            </a:r>
            <a:endParaRPr lang="it-IT" sz="3600" b="1">
              <a:solidFill>
                <a:srgbClr val="F9C31B"/>
              </a:solidFill>
              <a:latin typeface="Arial" charset="0"/>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egnaposto contenuto 2"/>
          <p:cNvSpPr>
            <a:spLocks noGrp="1"/>
          </p:cNvSpPr>
          <p:nvPr>
            <p:ph sz="quarter" idx="13"/>
          </p:nvPr>
        </p:nvSpPr>
        <p:spPr>
          <a:xfrm>
            <a:off x="309563" y="136525"/>
            <a:ext cx="8524875" cy="836613"/>
          </a:xfrm>
        </p:spPr>
        <p:txBody>
          <a:bodyPr/>
          <a:lstStyle/>
          <a:p>
            <a:pPr marL="44450" indent="0" algn="ctr">
              <a:buFont typeface="Georgia" charset="0"/>
              <a:buNone/>
            </a:pPr>
            <a:r>
              <a:rPr lang="it-IT" sz="4800">
                <a:solidFill>
                  <a:srgbClr val="000090"/>
                </a:solidFill>
                <a:latin typeface="Arial" charset="0"/>
                <a:cs typeface="Arial" charset="0"/>
              </a:rPr>
              <a:t>FEATURES</a:t>
            </a:r>
            <a:endParaRPr lang="it-IT" sz="3600">
              <a:solidFill>
                <a:srgbClr val="000090"/>
              </a:solidFill>
              <a:latin typeface="Arial" charset="0"/>
              <a:cs typeface="Arial" charset="0"/>
            </a:endParaRPr>
          </a:p>
        </p:txBody>
      </p:sp>
      <p:sp>
        <p:nvSpPr>
          <p:cNvPr id="2" name="Rettangolo 1"/>
          <p:cNvSpPr>
            <a:spLocks noChangeArrowheads="1"/>
          </p:cNvSpPr>
          <p:nvPr/>
        </p:nvSpPr>
        <p:spPr bwMode="auto">
          <a:xfrm>
            <a:off x="512763" y="2544763"/>
            <a:ext cx="3816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sz="1400">
                <a:latin typeface="Arial" charset="0"/>
                <a:cs typeface="Arial" charset="0"/>
              </a:rPr>
              <a:t>repetitions</a:t>
            </a:r>
            <a:endParaRPr lang="it-IT" sz="1400">
              <a:latin typeface="Arial" charset="0"/>
              <a:cs typeface="Arial" charset="0"/>
            </a:endParaRPr>
          </a:p>
        </p:txBody>
      </p:sp>
      <p:sp>
        <p:nvSpPr>
          <p:cNvPr id="5" name="CasellaDiTesto 4"/>
          <p:cNvSpPr txBox="1">
            <a:spLocks noChangeArrowheads="1"/>
          </p:cNvSpPr>
          <p:nvPr/>
        </p:nvSpPr>
        <p:spPr bwMode="auto">
          <a:xfrm>
            <a:off x="512763" y="3068638"/>
            <a:ext cx="37496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pPr algn="ctr"/>
            <a:r>
              <a:rPr lang="en-GB" sz="1400">
                <a:latin typeface="Arial" charset="0"/>
                <a:cs typeface="Arial" charset="0"/>
              </a:rPr>
              <a:t>musical quality – rhythm </a:t>
            </a:r>
            <a:endParaRPr lang="it-IT" sz="1400">
              <a:latin typeface="Arial" charset="0"/>
              <a:cs typeface="Arial" charset="0"/>
            </a:endParaRPr>
          </a:p>
        </p:txBody>
      </p:sp>
      <p:sp>
        <p:nvSpPr>
          <p:cNvPr id="6" name="CasellaDiTesto 5"/>
          <p:cNvSpPr txBox="1">
            <a:spLocks noChangeArrowheads="1"/>
          </p:cNvSpPr>
          <p:nvPr/>
        </p:nvSpPr>
        <p:spPr bwMode="auto">
          <a:xfrm>
            <a:off x="512763" y="3592513"/>
            <a:ext cx="37671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pPr algn="ctr"/>
            <a:r>
              <a:rPr lang="en-GB" sz="1400">
                <a:latin typeface="Arial" charset="0"/>
                <a:cs typeface="Arial" charset="0"/>
              </a:rPr>
              <a:t>noble men (victims)</a:t>
            </a:r>
            <a:endParaRPr lang="it-IT" sz="1400">
              <a:latin typeface="Arial" charset="0"/>
              <a:cs typeface="Arial" charset="0"/>
            </a:endParaRPr>
          </a:p>
        </p:txBody>
      </p:sp>
      <p:sp>
        <p:nvSpPr>
          <p:cNvPr id="17" name="Rettangolo 16"/>
          <p:cNvSpPr>
            <a:spLocks noChangeArrowheads="1"/>
          </p:cNvSpPr>
          <p:nvPr/>
        </p:nvSpPr>
        <p:spPr bwMode="auto">
          <a:xfrm>
            <a:off x="512763" y="2020888"/>
            <a:ext cx="3816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sz="1400">
                <a:latin typeface="Arial" charset="0"/>
                <a:cs typeface="Arial" charset="0"/>
              </a:rPr>
              <a:t>narrative</a:t>
            </a:r>
            <a:r>
              <a:rPr lang="it-IT" sz="1400">
                <a:latin typeface="Arial" charset="0"/>
                <a:cs typeface="Arial" charset="0"/>
              </a:rPr>
              <a:t> </a:t>
            </a:r>
          </a:p>
        </p:txBody>
      </p:sp>
      <p:sp>
        <p:nvSpPr>
          <p:cNvPr id="15367" name="Rettangolo 18"/>
          <p:cNvSpPr>
            <a:spLocks noChangeArrowheads="1"/>
          </p:cNvSpPr>
          <p:nvPr/>
        </p:nvSpPr>
        <p:spPr bwMode="auto">
          <a:xfrm>
            <a:off x="0" y="1325563"/>
            <a:ext cx="45450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a:latin typeface="Arial" charset="0"/>
                <a:cs typeface="Arial" charset="0"/>
              </a:rPr>
              <a:t>Like Popular Ballads</a:t>
            </a:r>
            <a:endParaRPr lang="it-IT">
              <a:latin typeface="Arial" charset="0"/>
              <a:cs typeface="Arial" charset="0"/>
            </a:endParaRPr>
          </a:p>
        </p:txBody>
      </p:sp>
      <p:sp>
        <p:nvSpPr>
          <p:cNvPr id="23" name="Rettangolo 22"/>
          <p:cNvSpPr>
            <a:spLocks noChangeArrowheads="1"/>
          </p:cNvSpPr>
          <p:nvPr/>
        </p:nvSpPr>
        <p:spPr bwMode="auto">
          <a:xfrm>
            <a:off x="4775200" y="2233613"/>
            <a:ext cx="38179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sz="1400">
                <a:latin typeface="Arial" charset="0"/>
                <a:cs typeface="Arial" charset="0"/>
              </a:rPr>
              <a:t>literary</a:t>
            </a:r>
            <a:endParaRPr lang="it-IT" sz="1400">
              <a:latin typeface="Arial" charset="0"/>
              <a:cs typeface="Arial" charset="0"/>
            </a:endParaRPr>
          </a:p>
        </p:txBody>
      </p:sp>
      <p:sp>
        <p:nvSpPr>
          <p:cNvPr id="15369" name="Rettangolo 23"/>
          <p:cNvSpPr>
            <a:spLocks noChangeArrowheads="1"/>
          </p:cNvSpPr>
          <p:nvPr/>
        </p:nvSpPr>
        <p:spPr bwMode="auto">
          <a:xfrm>
            <a:off x="4545013" y="1325563"/>
            <a:ext cx="45989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a:latin typeface="Arial" charset="0"/>
                <a:cs typeface="Arial" charset="0"/>
              </a:rPr>
              <a:t>Unlike Popular Ballads</a:t>
            </a:r>
            <a:endParaRPr lang="it-IT">
              <a:latin typeface="Arial" charset="0"/>
              <a:cs typeface="Arial" charset="0"/>
            </a:endParaRPr>
          </a:p>
        </p:txBody>
      </p:sp>
      <p:cxnSp>
        <p:nvCxnSpPr>
          <p:cNvPr id="15" name="Connettore 1 14"/>
          <p:cNvCxnSpPr/>
          <p:nvPr/>
        </p:nvCxnSpPr>
        <p:spPr>
          <a:xfrm>
            <a:off x="4545013" y="1203325"/>
            <a:ext cx="0" cy="5473700"/>
          </a:xfrm>
          <a:prstGeom prst="line">
            <a:avLst/>
          </a:prstGeom>
          <a:ln>
            <a:solidFill>
              <a:srgbClr val="008000"/>
            </a:solidFill>
          </a:ln>
        </p:spPr>
        <p:style>
          <a:lnRef idx="2">
            <a:schemeClr val="accent1"/>
          </a:lnRef>
          <a:fillRef idx="0">
            <a:schemeClr val="accent1"/>
          </a:fillRef>
          <a:effectRef idx="1">
            <a:schemeClr val="accent1"/>
          </a:effectRef>
          <a:fontRef idx="minor">
            <a:schemeClr val="tx1"/>
          </a:fontRef>
        </p:style>
      </p:cxnSp>
      <p:cxnSp>
        <p:nvCxnSpPr>
          <p:cNvPr id="30" name="Connettore 1 29"/>
          <p:cNvCxnSpPr/>
          <p:nvPr/>
        </p:nvCxnSpPr>
        <p:spPr>
          <a:xfrm>
            <a:off x="728663" y="1695450"/>
            <a:ext cx="8140700" cy="0"/>
          </a:xfrm>
          <a:prstGeom prst="line">
            <a:avLst/>
          </a:prstGeom>
          <a:ln>
            <a:solidFill>
              <a:srgbClr val="008000"/>
            </a:solidFill>
          </a:ln>
        </p:spPr>
        <p:style>
          <a:lnRef idx="2">
            <a:schemeClr val="accent1"/>
          </a:lnRef>
          <a:fillRef idx="0">
            <a:schemeClr val="accent1"/>
          </a:fillRef>
          <a:effectRef idx="1">
            <a:schemeClr val="accent1"/>
          </a:effectRef>
          <a:fontRef idx="minor">
            <a:schemeClr val="tx1"/>
          </a:fontRef>
        </p:style>
      </p:cxnSp>
      <p:sp>
        <p:nvSpPr>
          <p:cNvPr id="39" name="Rettangolo 38"/>
          <p:cNvSpPr>
            <a:spLocks noChangeArrowheads="1"/>
          </p:cNvSpPr>
          <p:nvPr/>
        </p:nvSpPr>
        <p:spPr bwMode="auto">
          <a:xfrm>
            <a:off x="4775200" y="2779713"/>
            <a:ext cx="3817938"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sz="1400">
                <a:latin typeface="Arial" charset="0"/>
                <a:cs typeface="Arial" charset="0"/>
              </a:rPr>
              <a:t>allusions, imagery, craftsmanship</a:t>
            </a:r>
            <a:endParaRPr lang="it-IT" sz="1400">
              <a:latin typeface="Arial" charset="0"/>
              <a:cs typeface="Arial" charset="0"/>
            </a:endParaRPr>
          </a:p>
        </p:txBody>
      </p:sp>
      <p:sp>
        <p:nvSpPr>
          <p:cNvPr id="41" name="Rettangolo 40"/>
          <p:cNvSpPr>
            <a:spLocks noChangeArrowheads="1"/>
          </p:cNvSpPr>
          <p:nvPr/>
        </p:nvSpPr>
        <p:spPr bwMode="auto">
          <a:xfrm>
            <a:off x="4775200" y="3324225"/>
            <a:ext cx="38179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sz="1400">
                <a:latin typeface="Arial" charset="0"/>
                <a:cs typeface="Arial" charset="0"/>
              </a:rPr>
              <a:t>multiple meanings, themes, interpretations</a:t>
            </a:r>
            <a:endParaRPr lang="it-IT" sz="1400">
              <a:latin typeface="Arial" charset="0"/>
              <a:cs typeface="Arial" charset="0"/>
            </a:endParaRPr>
          </a:p>
        </p:txBody>
      </p:sp>
      <p:sp>
        <p:nvSpPr>
          <p:cNvPr id="43" name="Rettangolo 42"/>
          <p:cNvSpPr>
            <a:spLocks noChangeArrowheads="1"/>
          </p:cNvSpPr>
          <p:nvPr/>
        </p:nvSpPr>
        <p:spPr bwMode="auto">
          <a:xfrm>
            <a:off x="4775200" y="4413250"/>
            <a:ext cx="38179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sz="1400">
                <a:latin typeface="Arial" charset="0"/>
                <a:cs typeface="Arial" charset="0"/>
              </a:rPr>
              <a:t>lines 1-3 = 8 syllables/beats</a:t>
            </a:r>
            <a:endParaRPr lang="it-IT" sz="1400">
              <a:latin typeface="Arial" charset="0"/>
              <a:cs typeface="Arial" charset="0"/>
            </a:endParaRPr>
          </a:p>
        </p:txBody>
      </p:sp>
      <p:sp>
        <p:nvSpPr>
          <p:cNvPr id="44" name="Rettangolo 43"/>
          <p:cNvSpPr>
            <a:spLocks noChangeArrowheads="1"/>
          </p:cNvSpPr>
          <p:nvPr/>
        </p:nvSpPr>
        <p:spPr bwMode="auto">
          <a:xfrm>
            <a:off x="4775200" y="3868738"/>
            <a:ext cx="38179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sz="1400">
                <a:latin typeface="Arial" charset="0"/>
                <a:cs typeface="Arial" charset="0"/>
              </a:rPr>
              <a:t>rhyme scheme (ABCB)</a:t>
            </a:r>
            <a:r>
              <a:rPr lang="it-IT" sz="1400">
                <a:latin typeface="Arial" charset="0"/>
                <a:cs typeface="Arial" charset="0"/>
              </a:rPr>
              <a:t> </a:t>
            </a:r>
          </a:p>
        </p:txBody>
      </p:sp>
      <p:sp>
        <p:nvSpPr>
          <p:cNvPr id="45" name="Rettangolo 44"/>
          <p:cNvSpPr>
            <a:spLocks noChangeArrowheads="1"/>
          </p:cNvSpPr>
          <p:nvPr/>
        </p:nvSpPr>
        <p:spPr bwMode="auto">
          <a:xfrm>
            <a:off x="4775200" y="4957763"/>
            <a:ext cx="38179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sz="1400">
                <a:latin typeface="Arial" charset="0"/>
                <a:cs typeface="Arial" charset="0"/>
              </a:rPr>
              <a:t>last line = only 4/5 syllables/beats</a:t>
            </a:r>
            <a:endParaRPr lang="it-IT" sz="1400">
              <a:latin typeface="Arial" charset="0"/>
              <a:cs typeface="Arial" charset="0"/>
            </a:endParaRPr>
          </a:p>
        </p:txBody>
      </p:sp>
      <p:sp>
        <p:nvSpPr>
          <p:cNvPr id="7" name="Rettangolo 6"/>
          <p:cNvSpPr>
            <a:spLocks noChangeArrowheads="1"/>
          </p:cNvSpPr>
          <p:nvPr/>
        </p:nvSpPr>
        <p:spPr bwMode="auto">
          <a:xfrm>
            <a:off x="512763" y="4116388"/>
            <a:ext cx="37861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sz="1400">
                <a:latin typeface="Arial" charset="0"/>
                <a:cs typeface="Arial" charset="0"/>
              </a:rPr>
              <a:t>supernatural</a:t>
            </a:r>
            <a:endParaRPr lang="it-IT" sz="1400">
              <a:latin typeface="Arial" charset="0"/>
              <a:cs typeface="Arial" charset="0"/>
            </a:endParaRPr>
          </a:p>
        </p:txBody>
      </p:sp>
      <p:sp>
        <p:nvSpPr>
          <p:cNvPr id="8" name="Rettangolo 7"/>
          <p:cNvSpPr>
            <a:spLocks noChangeArrowheads="1"/>
          </p:cNvSpPr>
          <p:nvPr/>
        </p:nvSpPr>
        <p:spPr bwMode="auto">
          <a:xfrm>
            <a:off x="512763" y="4640263"/>
            <a:ext cx="3816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sz="1400">
                <a:latin typeface="Arial" charset="0"/>
                <a:cs typeface="Arial" charset="0"/>
              </a:rPr>
              <a:t>plain language</a:t>
            </a:r>
            <a:endParaRPr lang="it-IT" sz="1400">
              <a:latin typeface="Arial" charset="0"/>
              <a:cs typeface="Arial" charset="0"/>
            </a:endParaRPr>
          </a:p>
        </p:txBody>
      </p:sp>
      <p:sp>
        <p:nvSpPr>
          <p:cNvPr id="37" name="Rettangolo 36"/>
          <p:cNvSpPr>
            <a:spLocks noChangeArrowheads="1"/>
          </p:cNvSpPr>
          <p:nvPr/>
        </p:nvSpPr>
        <p:spPr bwMode="auto">
          <a:xfrm>
            <a:off x="512763" y="5164138"/>
            <a:ext cx="3816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sz="1400">
                <a:latin typeface="Arial" charset="0"/>
                <a:cs typeface="Arial" charset="0"/>
              </a:rPr>
              <a:t>dialogue </a:t>
            </a:r>
            <a:endParaRPr lang="it-IT" sz="1400">
              <a:latin typeface="Arial" charset="0"/>
              <a:cs typeface="Arial" charset="0"/>
            </a:endParaRPr>
          </a:p>
        </p:txBody>
      </p:sp>
      <p:sp>
        <p:nvSpPr>
          <p:cNvPr id="38" name="Rettangolo 37"/>
          <p:cNvSpPr>
            <a:spLocks noChangeArrowheads="1"/>
          </p:cNvSpPr>
          <p:nvPr/>
        </p:nvSpPr>
        <p:spPr bwMode="auto">
          <a:xfrm>
            <a:off x="512763" y="5689600"/>
            <a:ext cx="3767137"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sz="1400">
                <a:latin typeface="Arial" charset="0"/>
                <a:cs typeface="Arial" charset="0"/>
              </a:rPr>
              <a:t>no background </a:t>
            </a:r>
            <a:endParaRPr lang="it-IT" sz="1400">
              <a:latin typeface="Arial" charset="0"/>
              <a:cs typeface="Arial" charset="0"/>
            </a:endParaRPr>
          </a:p>
        </p:txBody>
      </p:sp>
      <p:cxnSp>
        <p:nvCxnSpPr>
          <p:cNvPr id="10" name="Connettore 1 9"/>
          <p:cNvCxnSpPr/>
          <p:nvPr/>
        </p:nvCxnSpPr>
        <p:spPr>
          <a:xfrm>
            <a:off x="5005388" y="2606675"/>
            <a:ext cx="3751262" cy="0"/>
          </a:xfrm>
          <a:prstGeom prst="line">
            <a:avLst/>
          </a:prstGeom>
          <a:ln>
            <a:solidFill>
              <a:srgbClr val="F1C430"/>
            </a:solidFill>
          </a:ln>
        </p:spPr>
        <p:style>
          <a:lnRef idx="2">
            <a:schemeClr val="accent1"/>
          </a:lnRef>
          <a:fillRef idx="0">
            <a:schemeClr val="accent1"/>
          </a:fillRef>
          <a:effectRef idx="1">
            <a:schemeClr val="accent1"/>
          </a:effectRef>
          <a:fontRef idx="minor">
            <a:schemeClr val="tx1"/>
          </a:fontRef>
        </p:style>
      </p:cxnSp>
      <p:cxnSp>
        <p:nvCxnSpPr>
          <p:cNvPr id="53" name="Connettore 1 52"/>
          <p:cNvCxnSpPr/>
          <p:nvPr/>
        </p:nvCxnSpPr>
        <p:spPr>
          <a:xfrm>
            <a:off x="5005388" y="3186113"/>
            <a:ext cx="3751262" cy="0"/>
          </a:xfrm>
          <a:prstGeom prst="line">
            <a:avLst/>
          </a:prstGeom>
          <a:ln>
            <a:solidFill>
              <a:srgbClr val="F1C430"/>
            </a:solidFill>
          </a:ln>
        </p:spPr>
        <p:style>
          <a:lnRef idx="2">
            <a:schemeClr val="accent1"/>
          </a:lnRef>
          <a:fillRef idx="0">
            <a:schemeClr val="accent1"/>
          </a:fillRef>
          <a:effectRef idx="1">
            <a:schemeClr val="accent1"/>
          </a:effectRef>
          <a:fontRef idx="minor">
            <a:schemeClr val="tx1"/>
          </a:fontRef>
        </p:style>
      </p:cxnSp>
      <p:cxnSp>
        <p:nvCxnSpPr>
          <p:cNvPr id="54" name="Connettore 1 53"/>
          <p:cNvCxnSpPr/>
          <p:nvPr/>
        </p:nvCxnSpPr>
        <p:spPr>
          <a:xfrm>
            <a:off x="5005388" y="3757613"/>
            <a:ext cx="3751262" cy="0"/>
          </a:xfrm>
          <a:prstGeom prst="line">
            <a:avLst/>
          </a:prstGeom>
          <a:ln>
            <a:solidFill>
              <a:srgbClr val="F1C430"/>
            </a:solidFill>
          </a:ln>
        </p:spPr>
        <p:style>
          <a:lnRef idx="2">
            <a:schemeClr val="accent1"/>
          </a:lnRef>
          <a:fillRef idx="0">
            <a:schemeClr val="accent1"/>
          </a:fillRef>
          <a:effectRef idx="1">
            <a:schemeClr val="accent1"/>
          </a:effectRef>
          <a:fontRef idx="minor">
            <a:schemeClr val="tx1"/>
          </a:fontRef>
        </p:style>
      </p:cxnSp>
      <p:cxnSp>
        <p:nvCxnSpPr>
          <p:cNvPr id="63" name="Connettore 1 62"/>
          <p:cNvCxnSpPr/>
          <p:nvPr/>
        </p:nvCxnSpPr>
        <p:spPr>
          <a:xfrm>
            <a:off x="5005388" y="4270375"/>
            <a:ext cx="3751262" cy="0"/>
          </a:xfrm>
          <a:prstGeom prst="line">
            <a:avLst/>
          </a:prstGeom>
          <a:ln>
            <a:solidFill>
              <a:srgbClr val="F1C430"/>
            </a:solidFill>
          </a:ln>
        </p:spPr>
        <p:style>
          <a:lnRef idx="2">
            <a:schemeClr val="accent1"/>
          </a:lnRef>
          <a:fillRef idx="0">
            <a:schemeClr val="accent1"/>
          </a:fillRef>
          <a:effectRef idx="1">
            <a:schemeClr val="accent1"/>
          </a:effectRef>
          <a:fontRef idx="minor">
            <a:schemeClr val="tx1"/>
          </a:fontRef>
        </p:style>
      </p:cxnSp>
      <p:cxnSp>
        <p:nvCxnSpPr>
          <p:cNvPr id="64" name="Connettore 1 63"/>
          <p:cNvCxnSpPr/>
          <p:nvPr/>
        </p:nvCxnSpPr>
        <p:spPr>
          <a:xfrm>
            <a:off x="5005388" y="4827588"/>
            <a:ext cx="3751262" cy="0"/>
          </a:xfrm>
          <a:prstGeom prst="line">
            <a:avLst/>
          </a:prstGeom>
          <a:ln>
            <a:solidFill>
              <a:srgbClr val="F1C430"/>
            </a:solidFill>
          </a:ln>
        </p:spPr>
        <p:style>
          <a:lnRef idx="2">
            <a:schemeClr val="accent1"/>
          </a:lnRef>
          <a:fillRef idx="0">
            <a:schemeClr val="accent1"/>
          </a:fillRef>
          <a:effectRef idx="1">
            <a:schemeClr val="accent1"/>
          </a:effectRef>
          <a:fontRef idx="minor">
            <a:schemeClr val="tx1"/>
          </a:fontRef>
        </p:style>
      </p:cxnSp>
      <p:cxnSp>
        <p:nvCxnSpPr>
          <p:cNvPr id="65" name="Connettore 1 64"/>
          <p:cNvCxnSpPr/>
          <p:nvPr/>
        </p:nvCxnSpPr>
        <p:spPr>
          <a:xfrm>
            <a:off x="728663" y="2447925"/>
            <a:ext cx="3533775" cy="0"/>
          </a:xfrm>
          <a:prstGeom prst="line">
            <a:avLst/>
          </a:prstGeom>
          <a:ln>
            <a:solidFill>
              <a:srgbClr val="F1C430"/>
            </a:solidFill>
          </a:ln>
        </p:spPr>
        <p:style>
          <a:lnRef idx="2">
            <a:schemeClr val="accent1"/>
          </a:lnRef>
          <a:fillRef idx="0">
            <a:schemeClr val="accent1"/>
          </a:fillRef>
          <a:effectRef idx="1">
            <a:schemeClr val="accent1"/>
          </a:effectRef>
          <a:fontRef idx="minor">
            <a:schemeClr val="tx1"/>
          </a:fontRef>
        </p:style>
      </p:cxnSp>
      <p:cxnSp>
        <p:nvCxnSpPr>
          <p:cNvPr id="66" name="Connettore 1 65"/>
          <p:cNvCxnSpPr/>
          <p:nvPr/>
        </p:nvCxnSpPr>
        <p:spPr>
          <a:xfrm>
            <a:off x="728663" y="2982913"/>
            <a:ext cx="3533775" cy="0"/>
          </a:xfrm>
          <a:prstGeom prst="line">
            <a:avLst/>
          </a:prstGeom>
          <a:ln>
            <a:solidFill>
              <a:srgbClr val="F1C430"/>
            </a:solidFill>
          </a:ln>
        </p:spPr>
        <p:style>
          <a:lnRef idx="2">
            <a:schemeClr val="accent1"/>
          </a:lnRef>
          <a:fillRef idx="0">
            <a:schemeClr val="accent1"/>
          </a:fillRef>
          <a:effectRef idx="1">
            <a:schemeClr val="accent1"/>
          </a:effectRef>
          <a:fontRef idx="minor">
            <a:schemeClr val="tx1"/>
          </a:fontRef>
        </p:style>
      </p:cxnSp>
      <p:cxnSp>
        <p:nvCxnSpPr>
          <p:cNvPr id="67" name="Connettore 1 66"/>
          <p:cNvCxnSpPr/>
          <p:nvPr/>
        </p:nvCxnSpPr>
        <p:spPr>
          <a:xfrm>
            <a:off x="728663" y="3494088"/>
            <a:ext cx="3533775" cy="0"/>
          </a:xfrm>
          <a:prstGeom prst="line">
            <a:avLst/>
          </a:prstGeom>
          <a:ln>
            <a:solidFill>
              <a:srgbClr val="F1C430"/>
            </a:solidFill>
          </a:ln>
        </p:spPr>
        <p:style>
          <a:lnRef idx="2">
            <a:schemeClr val="accent1"/>
          </a:lnRef>
          <a:fillRef idx="0">
            <a:schemeClr val="accent1"/>
          </a:fillRef>
          <a:effectRef idx="1">
            <a:schemeClr val="accent1"/>
          </a:effectRef>
          <a:fontRef idx="minor">
            <a:schemeClr val="tx1"/>
          </a:fontRef>
        </p:style>
      </p:cxnSp>
      <p:cxnSp>
        <p:nvCxnSpPr>
          <p:cNvPr id="68" name="Connettore 1 67"/>
          <p:cNvCxnSpPr/>
          <p:nvPr/>
        </p:nvCxnSpPr>
        <p:spPr>
          <a:xfrm>
            <a:off x="728663" y="3998913"/>
            <a:ext cx="3533775" cy="0"/>
          </a:xfrm>
          <a:prstGeom prst="line">
            <a:avLst/>
          </a:prstGeom>
          <a:ln>
            <a:solidFill>
              <a:srgbClr val="F1C430"/>
            </a:solidFill>
          </a:ln>
        </p:spPr>
        <p:style>
          <a:lnRef idx="2">
            <a:schemeClr val="accent1"/>
          </a:lnRef>
          <a:fillRef idx="0">
            <a:schemeClr val="accent1"/>
          </a:fillRef>
          <a:effectRef idx="1">
            <a:schemeClr val="accent1"/>
          </a:effectRef>
          <a:fontRef idx="minor">
            <a:schemeClr val="tx1"/>
          </a:fontRef>
        </p:style>
      </p:cxnSp>
      <p:cxnSp>
        <p:nvCxnSpPr>
          <p:cNvPr id="69" name="Connettore 1 68"/>
          <p:cNvCxnSpPr/>
          <p:nvPr/>
        </p:nvCxnSpPr>
        <p:spPr>
          <a:xfrm>
            <a:off x="728663" y="4541838"/>
            <a:ext cx="3533775" cy="0"/>
          </a:xfrm>
          <a:prstGeom prst="line">
            <a:avLst/>
          </a:prstGeom>
          <a:ln>
            <a:solidFill>
              <a:srgbClr val="F1C430"/>
            </a:solidFill>
          </a:ln>
        </p:spPr>
        <p:style>
          <a:lnRef idx="2">
            <a:schemeClr val="accent1"/>
          </a:lnRef>
          <a:fillRef idx="0">
            <a:schemeClr val="accent1"/>
          </a:fillRef>
          <a:effectRef idx="1">
            <a:schemeClr val="accent1"/>
          </a:effectRef>
          <a:fontRef idx="minor">
            <a:schemeClr val="tx1"/>
          </a:fontRef>
        </p:style>
      </p:cxnSp>
      <p:cxnSp>
        <p:nvCxnSpPr>
          <p:cNvPr id="70" name="Connettore 1 69"/>
          <p:cNvCxnSpPr/>
          <p:nvPr/>
        </p:nvCxnSpPr>
        <p:spPr>
          <a:xfrm>
            <a:off x="728663" y="5038725"/>
            <a:ext cx="3533775" cy="0"/>
          </a:xfrm>
          <a:prstGeom prst="line">
            <a:avLst/>
          </a:prstGeom>
          <a:ln>
            <a:solidFill>
              <a:srgbClr val="F1C430"/>
            </a:solidFill>
          </a:ln>
        </p:spPr>
        <p:style>
          <a:lnRef idx="2">
            <a:schemeClr val="accent1"/>
          </a:lnRef>
          <a:fillRef idx="0">
            <a:schemeClr val="accent1"/>
          </a:fillRef>
          <a:effectRef idx="1">
            <a:schemeClr val="accent1"/>
          </a:effectRef>
          <a:fontRef idx="minor">
            <a:schemeClr val="tx1"/>
          </a:fontRef>
        </p:style>
      </p:cxnSp>
      <p:cxnSp>
        <p:nvCxnSpPr>
          <p:cNvPr id="71" name="Connettore 1 70"/>
          <p:cNvCxnSpPr/>
          <p:nvPr/>
        </p:nvCxnSpPr>
        <p:spPr>
          <a:xfrm>
            <a:off x="728663" y="5589588"/>
            <a:ext cx="3533775" cy="0"/>
          </a:xfrm>
          <a:prstGeom prst="line">
            <a:avLst/>
          </a:prstGeom>
          <a:ln>
            <a:solidFill>
              <a:srgbClr val="F1C430"/>
            </a:solidFill>
          </a:ln>
        </p:spPr>
        <p:style>
          <a:lnRef idx="2">
            <a:schemeClr val="accent1"/>
          </a:lnRef>
          <a:fillRef idx="0">
            <a:schemeClr val="accent1"/>
          </a:fillRef>
          <a:effectRef idx="1">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randombar(horizontal)">
                                      <p:cBhvr>
                                        <p:cTn id="7" dur="500"/>
                                        <p:tgtEl>
                                          <p:spTgt spid="17"/>
                                        </p:tgtEl>
                                      </p:cBhvr>
                                    </p:animEffect>
                                  </p:childTnLst>
                                </p:cTn>
                              </p:par>
                              <p:par>
                                <p:cTn id="8" presetID="14" presetClass="entr" presetSubtype="10" fill="hold" nodeType="withEffect">
                                  <p:stCondLst>
                                    <p:cond delay="0"/>
                                  </p:stCondLst>
                                  <p:childTnLst>
                                    <p:set>
                                      <p:cBhvr>
                                        <p:cTn id="9" dur="1" fill="hold">
                                          <p:stCondLst>
                                            <p:cond delay="0"/>
                                          </p:stCondLst>
                                        </p:cTn>
                                        <p:tgtEl>
                                          <p:spTgt spid="65"/>
                                        </p:tgtEl>
                                        <p:attrNameLst>
                                          <p:attrName>style.visibility</p:attrName>
                                        </p:attrNameLst>
                                      </p:cBhvr>
                                      <p:to>
                                        <p:strVal val="visible"/>
                                      </p:to>
                                    </p:set>
                                    <p:animEffect transition="in" filter="randombar(horizontal)">
                                      <p:cBhvr>
                                        <p:cTn id="10" dur="500"/>
                                        <p:tgtEl>
                                          <p:spTgt spid="65"/>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randombar(horizontal)">
                                      <p:cBhvr>
                                        <p:cTn id="13" dur="500"/>
                                        <p:tgtEl>
                                          <p:spTgt spid="2"/>
                                        </p:tgtEl>
                                      </p:cBhvr>
                                    </p:animEffect>
                                  </p:childTnLst>
                                </p:cTn>
                              </p:par>
                              <p:par>
                                <p:cTn id="14" presetID="14" presetClass="entr" presetSubtype="10" fill="hold" nodeType="withEffect">
                                  <p:stCondLst>
                                    <p:cond delay="0"/>
                                  </p:stCondLst>
                                  <p:childTnLst>
                                    <p:set>
                                      <p:cBhvr>
                                        <p:cTn id="15" dur="1" fill="hold">
                                          <p:stCondLst>
                                            <p:cond delay="0"/>
                                          </p:stCondLst>
                                        </p:cTn>
                                        <p:tgtEl>
                                          <p:spTgt spid="66"/>
                                        </p:tgtEl>
                                        <p:attrNameLst>
                                          <p:attrName>style.visibility</p:attrName>
                                        </p:attrNameLst>
                                      </p:cBhvr>
                                      <p:to>
                                        <p:strVal val="visible"/>
                                      </p:to>
                                    </p:set>
                                    <p:animEffect transition="in" filter="randombar(horizontal)">
                                      <p:cBhvr>
                                        <p:cTn id="16" dur="500"/>
                                        <p:tgtEl>
                                          <p:spTgt spid="66"/>
                                        </p:tgtEl>
                                      </p:cBhvr>
                                    </p:animEffect>
                                  </p:childTnLst>
                                </p:cTn>
                              </p:par>
                              <p:par>
                                <p:cTn id="17" presetID="14" presetClass="entr" presetSubtype="10"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randombar(horizontal)">
                                      <p:cBhvr>
                                        <p:cTn id="19" dur="500"/>
                                        <p:tgtEl>
                                          <p:spTgt spid="5"/>
                                        </p:tgtEl>
                                      </p:cBhvr>
                                    </p:animEffect>
                                  </p:childTnLst>
                                </p:cTn>
                              </p:par>
                              <p:par>
                                <p:cTn id="20" presetID="14" presetClass="entr" presetSubtype="10" fill="hold" nodeType="withEffect">
                                  <p:stCondLst>
                                    <p:cond delay="0"/>
                                  </p:stCondLst>
                                  <p:childTnLst>
                                    <p:set>
                                      <p:cBhvr>
                                        <p:cTn id="21" dur="1" fill="hold">
                                          <p:stCondLst>
                                            <p:cond delay="0"/>
                                          </p:stCondLst>
                                        </p:cTn>
                                        <p:tgtEl>
                                          <p:spTgt spid="67"/>
                                        </p:tgtEl>
                                        <p:attrNameLst>
                                          <p:attrName>style.visibility</p:attrName>
                                        </p:attrNameLst>
                                      </p:cBhvr>
                                      <p:to>
                                        <p:strVal val="visible"/>
                                      </p:to>
                                    </p:set>
                                    <p:animEffect transition="in" filter="randombar(horizontal)">
                                      <p:cBhvr>
                                        <p:cTn id="22" dur="500"/>
                                        <p:tgtEl>
                                          <p:spTgt spid="67"/>
                                        </p:tgtEl>
                                      </p:cBhvr>
                                    </p:animEffect>
                                  </p:childTnLst>
                                </p:cTn>
                              </p:par>
                              <p:par>
                                <p:cTn id="23" presetID="14" presetClass="entr" presetSubtype="10" fill="hold" grpId="0" nodeType="with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randombar(horizontal)">
                                      <p:cBhvr>
                                        <p:cTn id="25" dur="500"/>
                                        <p:tgtEl>
                                          <p:spTgt spid="6"/>
                                        </p:tgtEl>
                                      </p:cBhvr>
                                    </p:animEffect>
                                  </p:childTnLst>
                                </p:cTn>
                              </p:par>
                              <p:par>
                                <p:cTn id="26" presetID="14" presetClass="entr" presetSubtype="10" fill="hold" nodeType="withEffect">
                                  <p:stCondLst>
                                    <p:cond delay="0"/>
                                  </p:stCondLst>
                                  <p:childTnLst>
                                    <p:set>
                                      <p:cBhvr>
                                        <p:cTn id="27" dur="1" fill="hold">
                                          <p:stCondLst>
                                            <p:cond delay="0"/>
                                          </p:stCondLst>
                                        </p:cTn>
                                        <p:tgtEl>
                                          <p:spTgt spid="68"/>
                                        </p:tgtEl>
                                        <p:attrNameLst>
                                          <p:attrName>style.visibility</p:attrName>
                                        </p:attrNameLst>
                                      </p:cBhvr>
                                      <p:to>
                                        <p:strVal val="visible"/>
                                      </p:to>
                                    </p:set>
                                    <p:animEffect transition="in" filter="randombar(horizontal)">
                                      <p:cBhvr>
                                        <p:cTn id="28" dur="500"/>
                                        <p:tgtEl>
                                          <p:spTgt spid="68"/>
                                        </p:tgtEl>
                                      </p:cBhvr>
                                    </p:animEffect>
                                  </p:childTnLst>
                                </p:cTn>
                              </p:par>
                              <p:par>
                                <p:cTn id="29" presetID="14" presetClass="entr" presetSubtype="10" fill="hold" grpId="0" nodeType="with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randombar(horizontal)">
                                      <p:cBhvr>
                                        <p:cTn id="31" dur="500"/>
                                        <p:tgtEl>
                                          <p:spTgt spid="7"/>
                                        </p:tgtEl>
                                      </p:cBhvr>
                                    </p:animEffect>
                                  </p:childTnLst>
                                </p:cTn>
                              </p:par>
                              <p:par>
                                <p:cTn id="32" presetID="14" presetClass="entr" presetSubtype="10" fill="hold" nodeType="withEffect">
                                  <p:stCondLst>
                                    <p:cond delay="0"/>
                                  </p:stCondLst>
                                  <p:childTnLst>
                                    <p:set>
                                      <p:cBhvr>
                                        <p:cTn id="33" dur="1" fill="hold">
                                          <p:stCondLst>
                                            <p:cond delay="0"/>
                                          </p:stCondLst>
                                        </p:cTn>
                                        <p:tgtEl>
                                          <p:spTgt spid="69"/>
                                        </p:tgtEl>
                                        <p:attrNameLst>
                                          <p:attrName>style.visibility</p:attrName>
                                        </p:attrNameLst>
                                      </p:cBhvr>
                                      <p:to>
                                        <p:strVal val="visible"/>
                                      </p:to>
                                    </p:set>
                                    <p:animEffect transition="in" filter="randombar(horizontal)">
                                      <p:cBhvr>
                                        <p:cTn id="34" dur="500"/>
                                        <p:tgtEl>
                                          <p:spTgt spid="69"/>
                                        </p:tgtEl>
                                      </p:cBhvr>
                                    </p:animEffect>
                                  </p:childTnLst>
                                </p:cTn>
                              </p:par>
                              <p:par>
                                <p:cTn id="35" presetID="14" presetClass="entr" presetSubtype="10" fill="hold" grpId="0" nodeType="with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randombar(horizontal)">
                                      <p:cBhvr>
                                        <p:cTn id="37" dur="500"/>
                                        <p:tgtEl>
                                          <p:spTgt spid="8"/>
                                        </p:tgtEl>
                                      </p:cBhvr>
                                    </p:animEffect>
                                  </p:childTnLst>
                                </p:cTn>
                              </p:par>
                              <p:par>
                                <p:cTn id="38" presetID="14" presetClass="entr" presetSubtype="10" fill="hold" nodeType="withEffect">
                                  <p:stCondLst>
                                    <p:cond delay="0"/>
                                  </p:stCondLst>
                                  <p:childTnLst>
                                    <p:set>
                                      <p:cBhvr>
                                        <p:cTn id="39" dur="1" fill="hold">
                                          <p:stCondLst>
                                            <p:cond delay="0"/>
                                          </p:stCondLst>
                                        </p:cTn>
                                        <p:tgtEl>
                                          <p:spTgt spid="70"/>
                                        </p:tgtEl>
                                        <p:attrNameLst>
                                          <p:attrName>style.visibility</p:attrName>
                                        </p:attrNameLst>
                                      </p:cBhvr>
                                      <p:to>
                                        <p:strVal val="visible"/>
                                      </p:to>
                                    </p:set>
                                    <p:animEffect transition="in" filter="randombar(horizontal)">
                                      <p:cBhvr>
                                        <p:cTn id="40" dur="500"/>
                                        <p:tgtEl>
                                          <p:spTgt spid="70"/>
                                        </p:tgtEl>
                                      </p:cBhvr>
                                    </p:animEffect>
                                  </p:childTnLst>
                                </p:cTn>
                              </p:par>
                              <p:par>
                                <p:cTn id="41" presetID="14" presetClass="entr" presetSubtype="10" fill="hold" grpId="0" nodeType="withEffect">
                                  <p:stCondLst>
                                    <p:cond delay="0"/>
                                  </p:stCondLst>
                                  <p:childTnLst>
                                    <p:set>
                                      <p:cBhvr>
                                        <p:cTn id="42" dur="1" fill="hold">
                                          <p:stCondLst>
                                            <p:cond delay="0"/>
                                          </p:stCondLst>
                                        </p:cTn>
                                        <p:tgtEl>
                                          <p:spTgt spid="37"/>
                                        </p:tgtEl>
                                        <p:attrNameLst>
                                          <p:attrName>style.visibility</p:attrName>
                                        </p:attrNameLst>
                                      </p:cBhvr>
                                      <p:to>
                                        <p:strVal val="visible"/>
                                      </p:to>
                                    </p:set>
                                    <p:animEffect transition="in" filter="randombar(horizontal)">
                                      <p:cBhvr>
                                        <p:cTn id="43" dur="500"/>
                                        <p:tgtEl>
                                          <p:spTgt spid="37"/>
                                        </p:tgtEl>
                                      </p:cBhvr>
                                    </p:animEffect>
                                  </p:childTnLst>
                                </p:cTn>
                              </p:par>
                              <p:par>
                                <p:cTn id="44" presetID="14" presetClass="entr" presetSubtype="10" fill="hold" grpId="0" nodeType="withEffect">
                                  <p:stCondLst>
                                    <p:cond delay="0"/>
                                  </p:stCondLst>
                                  <p:childTnLst>
                                    <p:set>
                                      <p:cBhvr>
                                        <p:cTn id="45" dur="1" fill="hold">
                                          <p:stCondLst>
                                            <p:cond delay="0"/>
                                          </p:stCondLst>
                                        </p:cTn>
                                        <p:tgtEl>
                                          <p:spTgt spid="38"/>
                                        </p:tgtEl>
                                        <p:attrNameLst>
                                          <p:attrName>style.visibility</p:attrName>
                                        </p:attrNameLst>
                                      </p:cBhvr>
                                      <p:to>
                                        <p:strVal val="visible"/>
                                      </p:to>
                                    </p:set>
                                    <p:animEffect transition="in" filter="randombar(horizontal)">
                                      <p:cBhvr>
                                        <p:cTn id="46" dur="500"/>
                                        <p:tgtEl>
                                          <p:spTgt spid="38"/>
                                        </p:tgtEl>
                                      </p:cBhvr>
                                    </p:animEffect>
                                  </p:childTnLst>
                                </p:cTn>
                              </p:par>
                              <p:par>
                                <p:cTn id="47" presetID="14" presetClass="entr" presetSubtype="10" fill="hold" nodeType="withEffect">
                                  <p:stCondLst>
                                    <p:cond delay="0"/>
                                  </p:stCondLst>
                                  <p:childTnLst>
                                    <p:set>
                                      <p:cBhvr>
                                        <p:cTn id="48" dur="1" fill="hold">
                                          <p:stCondLst>
                                            <p:cond delay="0"/>
                                          </p:stCondLst>
                                        </p:cTn>
                                        <p:tgtEl>
                                          <p:spTgt spid="71"/>
                                        </p:tgtEl>
                                        <p:attrNameLst>
                                          <p:attrName>style.visibility</p:attrName>
                                        </p:attrNameLst>
                                      </p:cBhvr>
                                      <p:to>
                                        <p:strVal val="visible"/>
                                      </p:to>
                                    </p:set>
                                    <p:animEffect transition="in" filter="randombar(horizontal)">
                                      <p:cBhvr>
                                        <p:cTn id="49" dur="500"/>
                                        <p:tgtEl>
                                          <p:spTgt spid="71"/>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14" presetClass="entr" presetSubtype="10" fill="hold" grpId="0" nodeType="clickEffect">
                                  <p:stCondLst>
                                    <p:cond delay="0"/>
                                  </p:stCondLst>
                                  <p:childTnLst>
                                    <p:set>
                                      <p:cBhvr>
                                        <p:cTn id="53" dur="1" fill="hold">
                                          <p:stCondLst>
                                            <p:cond delay="0"/>
                                          </p:stCondLst>
                                        </p:cTn>
                                        <p:tgtEl>
                                          <p:spTgt spid="23"/>
                                        </p:tgtEl>
                                        <p:attrNameLst>
                                          <p:attrName>style.visibility</p:attrName>
                                        </p:attrNameLst>
                                      </p:cBhvr>
                                      <p:to>
                                        <p:strVal val="visible"/>
                                      </p:to>
                                    </p:set>
                                    <p:animEffect transition="in" filter="randombar(horizontal)">
                                      <p:cBhvr>
                                        <p:cTn id="54" dur="500"/>
                                        <p:tgtEl>
                                          <p:spTgt spid="23"/>
                                        </p:tgtEl>
                                      </p:cBhvr>
                                    </p:animEffect>
                                  </p:childTnLst>
                                </p:cTn>
                              </p:par>
                              <p:par>
                                <p:cTn id="55" presetID="14" presetClass="entr" presetSubtype="10" fill="hold" nodeType="withEffect">
                                  <p:stCondLst>
                                    <p:cond delay="0"/>
                                  </p:stCondLst>
                                  <p:childTnLst>
                                    <p:set>
                                      <p:cBhvr>
                                        <p:cTn id="56" dur="1" fill="hold">
                                          <p:stCondLst>
                                            <p:cond delay="0"/>
                                          </p:stCondLst>
                                        </p:cTn>
                                        <p:tgtEl>
                                          <p:spTgt spid="10"/>
                                        </p:tgtEl>
                                        <p:attrNameLst>
                                          <p:attrName>style.visibility</p:attrName>
                                        </p:attrNameLst>
                                      </p:cBhvr>
                                      <p:to>
                                        <p:strVal val="visible"/>
                                      </p:to>
                                    </p:set>
                                    <p:animEffect transition="in" filter="randombar(horizontal)">
                                      <p:cBhvr>
                                        <p:cTn id="57" dur="500"/>
                                        <p:tgtEl>
                                          <p:spTgt spid="10"/>
                                        </p:tgtEl>
                                      </p:cBhvr>
                                    </p:animEffect>
                                  </p:childTnLst>
                                </p:cTn>
                              </p:par>
                              <p:par>
                                <p:cTn id="58" presetID="14" presetClass="entr" presetSubtype="10" fill="hold" grpId="0" nodeType="withEffect">
                                  <p:stCondLst>
                                    <p:cond delay="0"/>
                                  </p:stCondLst>
                                  <p:childTnLst>
                                    <p:set>
                                      <p:cBhvr>
                                        <p:cTn id="59" dur="1" fill="hold">
                                          <p:stCondLst>
                                            <p:cond delay="0"/>
                                          </p:stCondLst>
                                        </p:cTn>
                                        <p:tgtEl>
                                          <p:spTgt spid="39"/>
                                        </p:tgtEl>
                                        <p:attrNameLst>
                                          <p:attrName>style.visibility</p:attrName>
                                        </p:attrNameLst>
                                      </p:cBhvr>
                                      <p:to>
                                        <p:strVal val="visible"/>
                                      </p:to>
                                    </p:set>
                                    <p:animEffect transition="in" filter="randombar(horizontal)">
                                      <p:cBhvr>
                                        <p:cTn id="60" dur="500"/>
                                        <p:tgtEl>
                                          <p:spTgt spid="39"/>
                                        </p:tgtEl>
                                      </p:cBhvr>
                                    </p:animEffect>
                                  </p:childTnLst>
                                </p:cTn>
                              </p:par>
                              <p:par>
                                <p:cTn id="61" presetID="14" presetClass="entr" presetSubtype="10" fill="hold" nodeType="withEffect">
                                  <p:stCondLst>
                                    <p:cond delay="0"/>
                                  </p:stCondLst>
                                  <p:childTnLst>
                                    <p:set>
                                      <p:cBhvr>
                                        <p:cTn id="62" dur="1" fill="hold">
                                          <p:stCondLst>
                                            <p:cond delay="0"/>
                                          </p:stCondLst>
                                        </p:cTn>
                                        <p:tgtEl>
                                          <p:spTgt spid="53"/>
                                        </p:tgtEl>
                                        <p:attrNameLst>
                                          <p:attrName>style.visibility</p:attrName>
                                        </p:attrNameLst>
                                      </p:cBhvr>
                                      <p:to>
                                        <p:strVal val="visible"/>
                                      </p:to>
                                    </p:set>
                                    <p:animEffect transition="in" filter="randombar(horizontal)">
                                      <p:cBhvr>
                                        <p:cTn id="63" dur="500"/>
                                        <p:tgtEl>
                                          <p:spTgt spid="53"/>
                                        </p:tgtEl>
                                      </p:cBhvr>
                                    </p:animEffect>
                                  </p:childTnLst>
                                </p:cTn>
                              </p:par>
                              <p:par>
                                <p:cTn id="64" presetID="14" presetClass="entr" presetSubtype="10" fill="hold" grpId="0" nodeType="withEffect">
                                  <p:stCondLst>
                                    <p:cond delay="0"/>
                                  </p:stCondLst>
                                  <p:childTnLst>
                                    <p:set>
                                      <p:cBhvr>
                                        <p:cTn id="65" dur="1" fill="hold">
                                          <p:stCondLst>
                                            <p:cond delay="0"/>
                                          </p:stCondLst>
                                        </p:cTn>
                                        <p:tgtEl>
                                          <p:spTgt spid="41"/>
                                        </p:tgtEl>
                                        <p:attrNameLst>
                                          <p:attrName>style.visibility</p:attrName>
                                        </p:attrNameLst>
                                      </p:cBhvr>
                                      <p:to>
                                        <p:strVal val="visible"/>
                                      </p:to>
                                    </p:set>
                                    <p:animEffect transition="in" filter="randombar(horizontal)">
                                      <p:cBhvr>
                                        <p:cTn id="66" dur="500"/>
                                        <p:tgtEl>
                                          <p:spTgt spid="41"/>
                                        </p:tgtEl>
                                      </p:cBhvr>
                                    </p:animEffect>
                                  </p:childTnLst>
                                </p:cTn>
                              </p:par>
                              <p:par>
                                <p:cTn id="67" presetID="14" presetClass="entr" presetSubtype="10" fill="hold" nodeType="withEffect">
                                  <p:stCondLst>
                                    <p:cond delay="0"/>
                                  </p:stCondLst>
                                  <p:childTnLst>
                                    <p:set>
                                      <p:cBhvr>
                                        <p:cTn id="68" dur="1" fill="hold">
                                          <p:stCondLst>
                                            <p:cond delay="0"/>
                                          </p:stCondLst>
                                        </p:cTn>
                                        <p:tgtEl>
                                          <p:spTgt spid="54"/>
                                        </p:tgtEl>
                                        <p:attrNameLst>
                                          <p:attrName>style.visibility</p:attrName>
                                        </p:attrNameLst>
                                      </p:cBhvr>
                                      <p:to>
                                        <p:strVal val="visible"/>
                                      </p:to>
                                    </p:set>
                                    <p:animEffect transition="in" filter="randombar(horizontal)">
                                      <p:cBhvr>
                                        <p:cTn id="69" dur="500"/>
                                        <p:tgtEl>
                                          <p:spTgt spid="54"/>
                                        </p:tgtEl>
                                      </p:cBhvr>
                                    </p:animEffect>
                                  </p:childTnLst>
                                </p:cTn>
                              </p:par>
                              <p:par>
                                <p:cTn id="70" presetID="14" presetClass="entr" presetSubtype="10" fill="hold" grpId="0" nodeType="withEffect">
                                  <p:stCondLst>
                                    <p:cond delay="0"/>
                                  </p:stCondLst>
                                  <p:childTnLst>
                                    <p:set>
                                      <p:cBhvr>
                                        <p:cTn id="71" dur="1" fill="hold">
                                          <p:stCondLst>
                                            <p:cond delay="0"/>
                                          </p:stCondLst>
                                        </p:cTn>
                                        <p:tgtEl>
                                          <p:spTgt spid="44"/>
                                        </p:tgtEl>
                                        <p:attrNameLst>
                                          <p:attrName>style.visibility</p:attrName>
                                        </p:attrNameLst>
                                      </p:cBhvr>
                                      <p:to>
                                        <p:strVal val="visible"/>
                                      </p:to>
                                    </p:set>
                                    <p:animEffect transition="in" filter="randombar(horizontal)">
                                      <p:cBhvr>
                                        <p:cTn id="72" dur="500"/>
                                        <p:tgtEl>
                                          <p:spTgt spid="44"/>
                                        </p:tgtEl>
                                      </p:cBhvr>
                                    </p:animEffect>
                                  </p:childTnLst>
                                </p:cTn>
                              </p:par>
                              <p:par>
                                <p:cTn id="73" presetID="14" presetClass="entr" presetSubtype="10" fill="hold" nodeType="withEffect">
                                  <p:stCondLst>
                                    <p:cond delay="0"/>
                                  </p:stCondLst>
                                  <p:childTnLst>
                                    <p:set>
                                      <p:cBhvr>
                                        <p:cTn id="74" dur="1" fill="hold">
                                          <p:stCondLst>
                                            <p:cond delay="0"/>
                                          </p:stCondLst>
                                        </p:cTn>
                                        <p:tgtEl>
                                          <p:spTgt spid="63"/>
                                        </p:tgtEl>
                                        <p:attrNameLst>
                                          <p:attrName>style.visibility</p:attrName>
                                        </p:attrNameLst>
                                      </p:cBhvr>
                                      <p:to>
                                        <p:strVal val="visible"/>
                                      </p:to>
                                    </p:set>
                                    <p:animEffect transition="in" filter="randombar(horizontal)">
                                      <p:cBhvr>
                                        <p:cTn id="75" dur="500"/>
                                        <p:tgtEl>
                                          <p:spTgt spid="63"/>
                                        </p:tgtEl>
                                      </p:cBhvr>
                                    </p:animEffect>
                                  </p:childTnLst>
                                </p:cTn>
                              </p:par>
                              <p:par>
                                <p:cTn id="76" presetID="14" presetClass="entr" presetSubtype="10" fill="hold" grpId="0" nodeType="withEffect">
                                  <p:stCondLst>
                                    <p:cond delay="0"/>
                                  </p:stCondLst>
                                  <p:childTnLst>
                                    <p:set>
                                      <p:cBhvr>
                                        <p:cTn id="77" dur="1" fill="hold">
                                          <p:stCondLst>
                                            <p:cond delay="0"/>
                                          </p:stCondLst>
                                        </p:cTn>
                                        <p:tgtEl>
                                          <p:spTgt spid="43"/>
                                        </p:tgtEl>
                                        <p:attrNameLst>
                                          <p:attrName>style.visibility</p:attrName>
                                        </p:attrNameLst>
                                      </p:cBhvr>
                                      <p:to>
                                        <p:strVal val="visible"/>
                                      </p:to>
                                    </p:set>
                                    <p:animEffect transition="in" filter="randombar(horizontal)">
                                      <p:cBhvr>
                                        <p:cTn id="78" dur="500"/>
                                        <p:tgtEl>
                                          <p:spTgt spid="43"/>
                                        </p:tgtEl>
                                      </p:cBhvr>
                                    </p:animEffect>
                                  </p:childTnLst>
                                </p:cTn>
                              </p:par>
                              <p:par>
                                <p:cTn id="79" presetID="14" presetClass="entr" presetSubtype="10" fill="hold" nodeType="withEffect">
                                  <p:stCondLst>
                                    <p:cond delay="0"/>
                                  </p:stCondLst>
                                  <p:childTnLst>
                                    <p:set>
                                      <p:cBhvr>
                                        <p:cTn id="80" dur="1" fill="hold">
                                          <p:stCondLst>
                                            <p:cond delay="0"/>
                                          </p:stCondLst>
                                        </p:cTn>
                                        <p:tgtEl>
                                          <p:spTgt spid="64"/>
                                        </p:tgtEl>
                                        <p:attrNameLst>
                                          <p:attrName>style.visibility</p:attrName>
                                        </p:attrNameLst>
                                      </p:cBhvr>
                                      <p:to>
                                        <p:strVal val="visible"/>
                                      </p:to>
                                    </p:set>
                                    <p:animEffect transition="in" filter="randombar(horizontal)">
                                      <p:cBhvr>
                                        <p:cTn id="81" dur="500"/>
                                        <p:tgtEl>
                                          <p:spTgt spid="64"/>
                                        </p:tgtEl>
                                      </p:cBhvr>
                                    </p:animEffect>
                                  </p:childTnLst>
                                </p:cTn>
                              </p:par>
                              <p:par>
                                <p:cTn id="82" presetID="14" presetClass="entr" presetSubtype="10" fill="hold" grpId="0" nodeType="withEffect">
                                  <p:stCondLst>
                                    <p:cond delay="0"/>
                                  </p:stCondLst>
                                  <p:childTnLst>
                                    <p:set>
                                      <p:cBhvr>
                                        <p:cTn id="83" dur="1" fill="hold">
                                          <p:stCondLst>
                                            <p:cond delay="0"/>
                                          </p:stCondLst>
                                        </p:cTn>
                                        <p:tgtEl>
                                          <p:spTgt spid="45"/>
                                        </p:tgtEl>
                                        <p:attrNameLst>
                                          <p:attrName>style.visibility</p:attrName>
                                        </p:attrNameLst>
                                      </p:cBhvr>
                                      <p:to>
                                        <p:strVal val="visible"/>
                                      </p:to>
                                    </p:set>
                                    <p:animEffect transition="in" filter="randombar(horizontal)">
                                      <p:cBhvr>
                                        <p:cTn id="84"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17" grpId="0"/>
      <p:bldP spid="23" grpId="0"/>
      <p:bldP spid="39" grpId="0"/>
      <p:bldP spid="41" grpId="0"/>
      <p:bldP spid="43" grpId="0"/>
      <p:bldP spid="44" grpId="0"/>
      <p:bldP spid="45" grpId="0"/>
      <p:bldP spid="7" grpId="0"/>
      <p:bldP spid="8" grpId="0"/>
      <p:bldP spid="37"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olo 1"/>
          <p:cNvSpPr txBox="1">
            <a:spLocks/>
          </p:cNvSpPr>
          <p:nvPr/>
        </p:nvSpPr>
        <p:spPr bwMode="auto">
          <a:xfrm>
            <a:off x="501650" y="2740025"/>
            <a:ext cx="8140700" cy="137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82563">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pPr algn="ctr">
              <a:buClr>
                <a:srgbClr val="C3260C"/>
              </a:buClr>
              <a:buSzPct val="128000"/>
              <a:buFont typeface="Georgia" charset="0"/>
              <a:buNone/>
            </a:pPr>
            <a:r>
              <a:rPr lang="it-IT" sz="7200" b="1">
                <a:solidFill>
                  <a:srgbClr val="F9C31B"/>
                </a:solidFill>
                <a:latin typeface="Arial" charset="0"/>
                <a:cs typeface="Arial" charset="0"/>
              </a:rPr>
              <a:t>TITLE &amp; FORM</a:t>
            </a:r>
            <a:endParaRPr lang="it-IT" sz="3600" b="1">
              <a:solidFill>
                <a:srgbClr val="F9C31B"/>
              </a:solidFill>
              <a:latin typeface="Arial" charset="0"/>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Segnaposto contenuto 2"/>
          <p:cNvSpPr>
            <a:spLocks noGrp="1"/>
          </p:cNvSpPr>
          <p:nvPr>
            <p:ph sz="quarter" idx="13"/>
          </p:nvPr>
        </p:nvSpPr>
        <p:spPr>
          <a:xfrm>
            <a:off x="620713" y="489456"/>
            <a:ext cx="7902575" cy="1019175"/>
          </a:xfrm>
        </p:spPr>
        <p:txBody>
          <a:bodyPr/>
          <a:lstStyle/>
          <a:p>
            <a:pPr marL="44450" indent="0" algn="ctr">
              <a:buFont typeface="Georgia" charset="0"/>
              <a:buNone/>
            </a:pPr>
            <a:r>
              <a:rPr lang="it-IT" sz="4800" dirty="0">
                <a:solidFill>
                  <a:srgbClr val="000090"/>
                </a:solidFill>
                <a:latin typeface="Arial" charset="0"/>
                <a:cs typeface="Arial" charset="0"/>
              </a:rPr>
              <a:t>TITLE &amp; FORM</a:t>
            </a:r>
          </a:p>
        </p:txBody>
      </p:sp>
      <p:sp>
        <p:nvSpPr>
          <p:cNvPr id="7171" name="CasellaDiTesto 2"/>
          <p:cNvSpPr txBox="1">
            <a:spLocks noChangeArrowheads="1"/>
          </p:cNvSpPr>
          <p:nvPr/>
        </p:nvSpPr>
        <p:spPr bwMode="auto">
          <a:xfrm>
            <a:off x="430213" y="1514475"/>
            <a:ext cx="7350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r>
              <a:rPr lang="it-IT" sz="2000" i="1">
                <a:latin typeface="Arial" charset="0"/>
                <a:cs typeface="Arial" charset="0"/>
              </a:rPr>
              <a:t>Title:</a:t>
            </a:r>
          </a:p>
        </p:txBody>
      </p:sp>
      <p:sp>
        <p:nvSpPr>
          <p:cNvPr id="7172" name="CasellaDiTesto 6"/>
          <p:cNvSpPr txBox="1">
            <a:spLocks noChangeArrowheads="1"/>
          </p:cNvSpPr>
          <p:nvPr/>
        </p:nvSpPr>
        <p:spPr bwMode="auto">
          <a:xfrm>
            <a:off x="1165225" y="1914525"/>
            <a:ext cx="664845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r>
              <a:rPr lang="en-US" altLang="ja-JP" dirty="0">
                <a:latin typeface="Arial" charset="0"/>
                <a:cs typeface="Arial" charset="0"/>
              </a:rPr>
              <a:t>‘The lovely lady without pity</a:t>
            </a:r>
            <a:r>
              <a:rPr lang="en-US" dirty="0">
                <a:latin typeface="Arial" charset="0"/>
                <a:cs typeface="Arial" charset="0"/>
              </a:rPr>
              <a:t>’,</a:t>
            </a:r>
            <a:r>
              <a:rPr lang="en-US" altLang="ja-JP" dirty="0">
                <a:latin typeface="Arial" charset="0"/>
                <a:cs typeface="Arial" charset="0"/>
              </a:rPr>
              <a:t> medieval ballad by Alain </a:t>
            </a:r>
            <a:r>
              <a:rPr lang="en-US" altLang="ja-JP" dirty="0" err="1">
                <a:latin typeface="Arial" charset="0"/>
                <a:cs typeface="Arial" charset="0"/>
              </a:rPr>
              <a:t>Chartier</a:t>
            </a:r>
            <a:endParaRPr lang="it-IT" altLang="ja-JP" dirty="0">
              <a:latin typeface="Arial" charset="0"/>
              <a:cs typeface="Arial" charset="0"/>
            </a:endParaRPr>
          </a:p>
          <a:p>
            <a:r>
              <a:rPr lang="en-US" dirty="0">
                <a:latin typeface="Arial" charset="0"/>
                <a:cs typeface="Arial" charset="0"/>
              </a:rPr>
              <a:t>Keats borrows </a:t>
            </a:r>
            <a:r>
              <a:rPr lang="en-US" i="1" dirty="0">
                <a:latin typeface="Arial" charset="0"/>
                <a:cs typeface="Arial" charset="0"/>
              </a:rPr>
              <a:t>only</a:t>
            </a:r>
            <a:r>
              <a:rPr lang="en-US" dirty="0">
                <a:latin typeface="Arial" charset="0"/>
                <a:cs typeface="Arial" charset="0"/>
              </a:rPr>
              <a:t> the title</a:t>
            </a:r>
            <a:endParaRPr lang="it-IT" dirty="0">
              <a:latin typeface="Arial" charset="0"/>
              <a:cs typeface="Arial" charset="0"/>
            </a:endParaRPr>
          </a:p>
        </p:txBody>
      </p:sp>
      <p:sp>
        <p:nvSpPr>
          <p:cNvPr id="8" name="CasellaDiTesto 7"/>
          <p:cNvSpPr txBox="1">
            <a:spLocks noChangeArrowheads="1"/>
          </p:cNvSpPr>
          <p:nvPr/>
        </p:nvSpPr>
        <p:spPr bwMode="auto">
          <a:xfrm>
            <a:off x="2354263" y="3589338"/>
            <a:ext cx="6223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r>
              <a:rPr lang="en-US">
                <a:latin typeface="Arial" charset="0"/>
                <a:cs typeface="Arial" charset="0"/>
              </a:rPr>
              <a:t>man destroyed by his love for a supernatural </a:t>
            </a:r>
            <a:r>
              <a:rPr lang="en-US" i="1">
                <a:latin typeface="Arial" charset="0"/>
                <a:cs typeface="Arial" charset="0"/>
              </a:rPr>
              <a:t>femme fatale</a:t>
            </a:r>
            <a:r>
              <a:rPr lang="it-IT">
                <a:latin typeface="Arial" charset="0"/>
                <a:cs typeface="Arial" charset="0"/>
              </a:rPr>
              <a:t> </a:t>
            </a:r>
          </a:p>
        </p:txBody>
      </p:sp>
      <p:sp>
        <p:nvSpPr>
          <p:cNvPr id="12" name="CasellaDiTesto 11"/>
          <p:cNvSpPr txBox="1">
            <a:spLocks noChangeArrowheads="1"/>
          </p:cNvSpPr>
          <p:nvPr/>
        </p:nvSpPr>
        <p:spPr bwMode="auto">
          <a:xfrm>
            <a:off x="3559175" y="4587875"/>
            <a:ext cx="8667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r>
              <a:rPr lang="it-IT" sz="2000" i="1">
                <a:latin typeface="Arial" charset="0"/>
                <a:cs typeface="Arial" charset="0"/>
              </a:rPr>
              <a:t>Form:</a:t>
            </a:r>
          </a:p>
        </p:txBody>
      </p:sp>
      <p:sp>
        <p:nvSpPr>
          <p:cNvPr id="13" name="CasellaDiTesto 12"/>
          <p:cNvSpPr txBox="1">
            <a:spLocks noChangeArrowheads="1"/>
          </p:cNvSpPr>
          <p:nvPr/>
        </p:nvSpPr>
        <p:spPr bwMode="auto">
          <a:xfrm>
            <a:off x="4425950" y="4987925"/>
            <a:ext cx="43894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r>
              <a:rPr lang="en-US">
                <a:latin typeface="Arial" charset="0"/>
                <a:cs typeface="Arial" charset="0"/>
              </a:rPr>
              <a:t>folk ballad – dialogue form</a:t>
            </a:r>
            <a:r>
              <a:rPr lang="it-IT">
                <a:latin typeface="Arial" charset="0"/>
                <a:cs typeface="Arial" charset="0"/>
              </a:rPr>
              <a:t> </a:t>
            </a:r>
          </a:p>
        </p:txBody>
      </p:sp>
      <p:sp>
        <p:nvSpPr>
          <p:cNvPr id="14" name="CasellaDiTesto 13"/>
          <p:cNvSpPr txBox="1">
            <a:spLocks noChangeArrowheads="1"/>
          </p:cNvSpPr>
          <p:nvPr/>
        </p:nvSpPr>
        <p:spPr bwMode="auto">
          <a:xfrm>
            <a:off x="4425950" y="5356225"/>
            <a:ext cx="471805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r>
              <a:rPr lang="en-US">
                <a:latin typeface="Arial" charset="0"/>
                <a:cs typeface="Arial" charset="0"/>
              </a:rPr>
              <a:t>1</a:t>
            </a:r>
            <a:r>
              <a:rPr lang="en-US" baseline="30000">
                <a:latin typeface="Arial" charset="0"/>
                <a:cs typeface="Arial" charset="0"/>
              </a:rPr>
              <a:t>st </a:t>
            </a:r>
            <a:r>
              <a:rPr lang="en-US">
                <a:latin typeface="Arial" charset="0"/>
                <a:cs typeface="Arial" charset="0"/>
              </a:rPr>
              <a:t>- 3</a:t>
            </a:r>
            <a:r>
              <a:rPr lang="en-US" baseline="30000">
                <a:latin typeface="Arial" charset="0"/>
                <a:cs typeface="Arial" charset="0"/>
              </a:rPr>
              <a:t>rd</a:t>
            </a:r>
            <a:r>
              <a:rPr lang="en-US">
                <a:latin typeface="Arial" charset="0"/>
                <a:cs typeface="Arial" charset="0"/>
              </a:rPr>
              <a:t> stanzas = addressed to the Knight</a:t>
            </a:r>
          </a:p>
          <a:p>
            <a:r>
              <a:rPr lang="en-US">
                <a:latin typeface="Arial" charset="0"/>
                <a:cs typeface="Arial" charset="0"/>
              </a:rPr>
              <a:t>4</a:t>
            </a:r>
            <a:r>
              <a:rPr lang="en-US" baseline="30000">
                <a:latin typeface="Arial" charset="0"/>
                <a:cs typeface="Arial" charset="0"/>
              </a:rPr>
              <a:t>th </a:t>
            </a:r>
            <a:r>
              <a:rPr lang="en-US">
                <a:latin typeface="Arial" charset="0"/>
                <a:cs typeface="Arial" charset="0"/>
              </a:rPr>
              <a:t>- 12</a:t>
            </a:r>
            <a:r>
              <a:rPr lang="en-US" baseline="30000">
                <a:latin typeface="Arial" charset="0"/>
                <a:cs typeface="Arial" charset="0"/>
              </a:rPr>
              <a:t>th </a:t>
            </a:r>
            <a:r>
              <a:rPr lang="en-US">
                <a:latin typeface="Arial" charset="0"/>
                <a:cs typeface="Arial" charset="0"/>
              </a:rPr>
              <a:t>stanzas = Knight’s reply</a:t>
            </a:r>
            <a:endParaRPr lang="it-IT">
              <a:latin typeface="Arial" charset="0"/>
              <a:cs typeface="Arial" charset="0"/>
            </a:endParaRPr>
          </a:p>
        </p:txBody>
      </p:sp>
      <p:sp>
        <p:nvSpPr>
          <p:cNvPr id="15" name="CasellaDiTesto 14"/>
          <p:cNvSpPr txBox="1">
            <a:spLocks noChangeArrowheads="1"/>
          </p:cNvSpPr>
          <p:nvPr/>
        </p:nvSpPr>
        <p:spPr bwMode="auto">
          <a:xfrm>
            <a:off x="1597025" y="3189288"/>
            <a:ext cx="8604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r>
              <a:rPr lang="en-US" sz="2000" i="1">
                <a:latin typeface="Arial" charset="0"/>
                <a:cs typeface="Arial" charset="0"/>
              </a:rPr>
              <a:t>Story</a:t>
            </a:r>
            <a:r>
              <a:rPr lang="en-US" sz="2000">
                <a:latin typeface="Arial" charset="0"/>
                <a:cs typeface="Arial" charset="0"/>
              </a:rPr>
              <a:t>: </a:t>
            </a:r>
            <a:endParaRPr lang="it-IT" sz="2000" i="1">
              <a:latin typeface="Arial" charset="0"/>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1000" fill="hold"/>
                                        <p:tgtEl>
                                          <p:spTgt spid="15"/>
                                        </p:tgtEl>
                                        <p:attrNameLst>
                                          <p:attrName>ppt_w</p:attrName>
                                        </p:attrNameLst>
                                      </p:cBhvr>
                                      <p:tavLst>
                                        <p:tav tm="0">
                                          <p:val>
                                            <p:strVal val="#ppt_w*0.70"/>
                                          </p:val>
                                        </p:tav>
                                        <p:tav tm="100000">
                                          <p:val>
                                            <p:strVal val="#ppt_w"/>
                                          </p:val>
                                        </p:tav>
                                      </p:tavLst>
                                    </p:anim>
                                    <p:anim calcmode="lin" valueType="num">
                                      <p:cBhvr>
                                        <p:cTn id="8" dur="1000" fill="hold"/>
                                        <p:tgtEl>
                                          <p:spTgt spid="15"/>
                                        </p:tgtEl>
                                        <p:attrNameLst>
                                          <p:attrName>ppt_h</p:attrName>
                                        </p:attrNameLst>
                                      </p:cBhvr>
                                      <p:tavLst>
                                        <p:tav tm="0">
                                          <p:val>
                                            <p:strVal val="#ppt_h"/>
                                          </p:val>
                                        </p:tav>
                                        <p:tav tm="100000">
                                          <p:val>
                                            <p:strVal val="#ppt_h"/>
                                          </p:val>
                                        </p:tav>
                                      </p:tavLst>
                                    </p:anim>
                                    <p:animEffect transition="in" filter="fade">
                                      <p:cBhvr>
                                        <p:cTn id="9" dur="1000"/>
                                        <p:tgtEl>
                                          <p:spTgt spid="15"/>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1000" fill="hold"/>
                                        <p:tgtEl>
                                          <p:spTgt spid="8"/>
                                        </p:tgtEl>
                                        <p:attrNameLst>
                                          <p:attrName>ppt_w</p:attrName>
                                        </p:attrNameLst>
                                      </p:cBhvr>
                                      <p:tavLst>
                                        <p:tav tm="0">
                                          <p:val>
                                            <p:strVal val="#ppt_w*0.70"/>
                                          </p:val>
                                        </p:tav>
                                        <p:tav tm="100000">
                                          <p:val>
                                            <p:strVal val="#ppt_w"/>
                                          </p:val>
                                        </p:tav>
                                      </p:tavLst>
                                    </p:anim>
                                    <p:anim calcmode="lin" valueType="num">
                                      <p:cBhvr>
                                        <p:cTn id="13" dur="1000" fill="hold"/>
                                        <p:tgtEl>
                                          <p:spTgt spid="8"/>
                                        </p:tgtEl>
                                        <p:attrNameLst>
                                          <p:attrName>ppt_h</p:attrName>
                                        </p:attrNameLst>
                                      </p:cBhvr>
                                      <p:tavLst>
                                        <p:tav tm="0">
                                          <p:val>
                                            <p:strVal val="#ppt_h"/>
                                          </p:val>
                                        </p:tav>
                                        <p:tav tm="100000">
                                          <p:val>
                                            <p:strVal val="#ppt_h"/>
                                          </p:val>
                                        </p:tav>
                                      </p:tavLst>
                                    </p:anim>
                                    <p:animEffect transition="in" filter="fade">
                                      <p:cBhvr>
                                        <p:cTn id="14" dur="1000"/>
                                        <p:tgtEl>
                                          <p:spTgt spid="8"/>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p:cTn id="19" dur="1000" fill="hold"/>
                                        <p:tgtEl>
                                          <p:spTgt spid="13"/>
                                        </p:tgtEl>
                                        <p:attrNameLst>
                                          <p:attrName>ppt_w</p:attrName>
                                        </p:attrNameLst>
                                      </p:cBhvr>
                                      <p:tavLst>
                                        <p:tav tm="0">
                                          <p:val>
                                            <p:strVal val="#ppt_w*0.70"/>
                                          </p:val>
                                        </p:tav>
                                        <p:tav tm="100000">
                                          <p:val>
                                            <p:strVal val="#ppt_w"/>
                                          </p:val>
                                        </p:tav>
                                      </p:tavLst>
                                    </p:anim>
                                    <p:anim calcmode="lin" valueType="num">
                                      <p:cBhvr>
                                        <p:cTn id="20" dur="1000" fill="hold"/>
                                        <p:tgtEl>
                                          <p:spTgt spid="13"/>
                                        </p:tgtEl>
                                        <p:attrNameLst>
                                          <p:attrName>ppt_h</p:attrName>
                                        </p:attrNameLst>
                                      </p:cBhvr>
                                      <p:tavLst>
                                        <p:tav tm="0">
                                          <p:val>
                                            <p:strVal val="#ppt_h"/>
                                          </p:val>
                                        </p:tav>
                                        <p:tav tm="100000">
                                          <p:val>
                                            <p:strVal val="#ppt_h"/>
                                          </p:val>
                                        </p:tav>
                                      </p:tavLst>
                                    </p:anim>
                                    <p:animEffect transition="in" filter="fade">
                                      <p:cBhvr>
                                        <p:cTn id="21" dur="1000"/>
                                        <p:tgtEl>
                                          <p:spTgt spid="13"/>
                                        </p:tgtEl>
                                      </p:cBhvr>
                                    </p:animEffect>
                                  </p:childTnLst>
                                </p:cTn>
                              </p:par>
                              <p:par>
                                <p:cTn id="22" presetID="55" presetClass="entr" presetSubtype="0" fill="hold" grpId="0" nodeType="with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p:cTn id="24" dur="1000" fill="hold"/>
                                        <p:tgtEl>
                                          <p:spTgt spid="12"/>
                                        </p:tgtEl>
                                        <p:attrNameLst>
                                          <p:attrName>ppt_w</p:attrName>
                                        </p:attrNameLst>
                                      </p:cBhvr>
                                      <p:tavLst>
                                        <p:tav tm="0">
                                          <p:val>
                                            <p:strVal val="#ppt_w*0.70"/>
                                          </p:val>
                                        </p:tav>
                                        <p:tav tm="100000">
                                          <p:val>
                                            <p:strVal val="#ppt_w"/>
                                          </p:val>
                                        </p:tav>
                                      </p:tavLst>
                                    </p:anim>
                                    <p:anim calcmode="lin" valueType="num">
                                      <p:cBhvr>
                                        <p:cTn id="25" dur="1000" fill="hold"/>
                                        <p:tgtEl>
                                          <p:spTgt spid="12"/>
                                        </p:tgtEl>
                                        <p:attrNameLst>
                                          <p:attrName>ppt_h</p:attrName>
                                        </p:attrNameLst>
                                      </p:cBhvr>
                                      <p:tavLst>
                                        <p:tav tm="0">
                                          <p:val>
                                            <p:strVal val="#ppt_h"/>
                                          </p:val>
                                        </p:tav>
                                        <p:tav tm="100000">
                                          <p:val>
                                            <p:strVal val="#ppt_h"/>
                                          </p:val>
                                        </p:tav>
                                      </p:tavLst>
                                    </p:anim>
                                    <p:animEffect transition="in" filter="fade">
                                      <p:cBhvr>
                                        <p:cTn id="26" dur="1000"/>
                                        <p:tgtEl>
                                          <p:spTgt spid="12"/>
                                        </p:tgtEl>
                                      </p:cBhvr>
                                    </p:animEffect>
                                  </p:childTnLst>
                                </p:cTn>
                              </p:par>
                              <p:par>
                                <p:cTn id="27" presetID="55" presetClass="entr" presetSubtype="0"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anim calcmode="lin" valueType="num">
                                      <p:cBhvr>
                                        <p:cTn id="29" dur="1000" fill="hold"/>
                                        <p:tgtEl>
                                          <p:spTgt spid="14"/>
                                        </p:tgtEl>
                                        <p:attrNameLst>
                                          <p:attrName>ppt_w</p:attrName>
                                        </p:attrNameLst>
                                      </p:cBhvr>
                                      <p:tavLst>
                                        <p:tav tm="0">
                                          <p:val>
                                            <p:strVal val="#ppt_w*0.70"/>
                                          </p:val>
                                        </p:tav>
                                        <p:tav tm="100000">
                                          <p:val>
                                            <p:strVal val="#ppt_w"/>
                                          </p:val>
                                        </p:tav>
                                      </p:tavLst>
                                    </p:anim>
                                    <p:anim calcmode="lin" valueType="num">
                                      <p:cBhvr>
                                        <p:cTn id="30" dur="1000" fill="hold"/>
                                        <p:tgtEl>
                                          <p:spTgt spid="14"/>
                                        </p:tgtEl>
                                        <p:attrNameLst>
                                          <p:attrName>ppt_h</p:attrName>
                                        </p:attrNameLst>
                                      </p:cBhvr>
                                      <p:tavLst>
                                        <p:tav tm="0">
                                          <p:val>
                                            <p:strVal val="#ppt_h"/>
                                          </p:val>
                                        </p:tav>
                                        <p:tav tm="100000">
                                          <p:val>
                                            <p:strVal val="#ppt_h"/>
                                          </p:val>
                                        </p:tav>
                                      </p:tavLst>
                                    </p:anim>
                                    <p:animEffect transition="in" filter="fade">
                                      <p:cBhvr>
                                        <p:cTn id="31"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p:bldP spid="13" grpId="0"/>
      <p:bldP spid="14" grpId="0"/>
      <p:bldP spid="1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olo 1"/>
          <p:cNvSpPr txBox="1">
            <a:spLocks/>
          </p:cNvSpPr>
          <p:nvPr/>
        </p:nvSpPr>
        <p:spPr bwMode="auto">
          <a:xfrm>
            <a:off x="501650" y="2740025"/>
            <a:ext cx="8140700" cy="137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82563">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pPr algn="ctr">
              <a:buClr>
                <a:srgbClr val="C3260C"/>
              </a:buClr>
              <a:buSzPct val="128000"/>
              <a:buFont typeface="Georgia" charset="0"/>
              <a:buNone/>
            </a:pPr>
            <a:r>
              <a:rPr lang="it-IT" sz="7200" b="1">
                <a:solidFill>
                  <a:srgbClr val="F9C31B"/>
                </a:solidFill>
                <a:latin typeface="Arial" charset="0"/>
                <a:cs typeface="Arial" charset="0"/>
              </a:rPr>
              <a:t>CONTENT</a:t>
            </a:r>
            <a:endParaRPr lang="it-IT" sz="3600" b="1">
              <a:solidFill>
                <a:srgbClr val="F9C31B"/>
              </a:solidFill>
              <a:latin typeface="Arial" charset="0"/>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egnaposto contenuto 2"/>
          <p:cNvSpPr>
            <a:spLocks noGrp="1"/>
          </p:cNvSpPr>
          <p:nvPr>
            <p:ph sz="quarter" idx="13"/>
          </p:nvPr>
        </p:nvSpPr>
        <p:spPr>
          <a:xfrm>
            <a:off x="620713" y="136525"/>
            <a:ext cx="7902575" cy="1019175"/>
          </a:xfrm>
        </p:spPr>
        <p:txBody>
          <a:bodyPr/>
          <a:lstStyle/>
          <a:p>
            <a:pPr marL="44450" indent="0" algn="ctr">
              <a:buFont typeface="Georgia" charset="0"/>
              <a:buNone/>
            </a:pPr>
            <a:r>
              <a:rPr lang="it-IT" sz="4800">
                <a:solidFill>
                  <a:srgbClr val="000090"/>
                </a:solidFill>
                <a:latin typeface="Arial" charset="0"/>
                <a:cs typeface="Arial" charset="0"/>
              </a:rPr>
              <a:t>CONTENT</a:t>
            </a:r>
          </a:p>
        </p:txBody>
      </p:sp>
      <p:sp>
        <p:nvSpPr>
          <p:cNvPr id="3" name="Rettangolo 2"/>
          <p:cNvSpPr>
            <a:spLocks noChangeArrowheads="1"/>
          </p:cNvSpPr>
          <p:nvPr/>
        </p:nvSpPr>
        <p:spPr bwMode="auto">
          <a:xfrm>
            <a:off x="1819275" y="4183063"/>
            <a:ext cx="61642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a:latin typeface="Arial" charset="0"/>
                <a:cs typeface="Arial" charset="0"/>
              </a:rPr>
              <a:t>speaker comes upon a knight</a:t>
            </a:r>
            <a:r>
              <a:rPr lang="it-IT">
                <a:latin typeface="Arial" charset="0"/>
                <a:cs typeface="Arial" charset="0"/>
              </a:rPr>
              <a:t> </a:t>
            </a:r>
          </a:p>
        </p:txBody>
      </p:sp>
      <p:sp>
        <p:nvSpPr>
          <p:cNvPr id="9220" name="Rettangolo 1"/>
          <p:cNvSpPr>
            <a:spLocks noChangeArrowheads="1"/>
          </p:cNvSpPr>
          <p:nvPr/>
        </p:nvSpPr>
        <p:spPr bwMode="auto">
          <a:xfrm>
            <a:off x="1819275" y="2165350"/>
            <a:ext cx="61642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sz="2000">
                <a:latin typeface="Arial" charset="0"/>
                <a:cs typeface="Arial" charset="0"/>
              </a:rPr>
              <a:t>setting = late autumn, no birds, withered grass plant, harvest is done, squirrels’ holes are fully stocked</a:t>
            </a:r>
            <a:endParaRPr lang="it-IT" sz="2000">
              <a:latin typeface="Arial" charset="0"/>
              <a:cs typeface="Arial" charset="0"/>
            </a:endParaRPr>
          </a:p>
        </p:txBody>
      </p:sp>
      <p:sp>
        <p:nvSpPr>
          <p:cNvPr id="6" name="Freccia angolare in su 5"/>
          <p:cNvSpPr/>
          <p:nvPr/>
        </p:nvSpPr>
        <p:spPr>
          <a:xfrm rot="7032948">
            <a:off x="1292228" y="2074418"/>
            <a:ext cx="356477" cy="391873"/>
          </a:xfrm>
          <a:prstGeom prst="bentUpArrow">
            <a:avLst>
              <a:gd name="adj1" fmla="val 20349"/>
              <a:gd name="adj2" fmla="val 29891"/>
              <a:gd name="adj3" fmla="val 30453"/>
            </a:avLst>
          </a:prstGeom>
          <a:solidFill>
            <a:schemeClr val="accent3">
              <a:lumMod val="75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a:p>
        </p:txBody>
      </p:sp>
      <p:sp>
        <p:nvSpPr>
          <p:cNvPr id="7" name="Freccia angolare in su 6"/>
          <p:cNvSpPr/>
          <p:nvPr/>
        </p:nvSpPr>
        <p:spPr>
          <a:xfrm rot="7032948">
            <a:off x="2850900" y="4066813"/>
            <a:ext cx="356477" cy="391873"/>
          </a:xfrm>
          <a:prstGeom prst="bentUpArrow">
            <a:avLst>
              <a:gd name="adj1" fmla="val 20349"/>
              <a:gd name="adj2" fmla="val 29891"/>
              <a:gd name="adj3" fmla="val 30453"/>
            </a:avLst>
          </a:prstGeom>
          <a:solidFill>
            <a:schemeClr val="accent3">
              <a:lumMod val="75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olo 1"/>
          <p:cNvSpPr txBox="1">
            <a:spLocks/>
          </p:cNvSpPr>
          <p:nvPr/>
        </p:nvSpPr>
        <p:spPr bwMode="auto">
          <a:xfrm>
            <a:off x="501650" y="2740025"/>
            <a:ext cx="8140700" cy="137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82563">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pPr algn="ctr">
              <a:buClr>
                <a:srgbClr val="C3260C"/>
              </a:buClr>
              <a:buSzPct val="128000"/>
              <a:buFont typeface="Georgia" charset="0"/>
              <a:buNone/>
            </a:pPr>
            <a:r>
              <a:rPr lang="it-IT" sz="7200" b="1">
                <a:solidFill>
                  <a:srgbClr val="F9C31B"/>
                </a:solidFill>
                <a:latin typeface="Arial" charset="0"/>
                <a:cs typeface="Arial" charset="0"/>
              </a:rPr>
              <a:t>SUMMARY</a:t>
            </a:r>
            <a:endParaRPr lang="it-IT" sz="3600" b="1">
              <a:solidFill>
                <a:srgbClr val="F9C31B"/>
              </a:solidFill>
              <a:latin typeface="Arial" charset="0"/>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Segnaposto contenuto 2"/>
          <p:cNvSpPr>
            <a:spLocks noGrp="1"/>
          </p:cNvSpPr>
          <p:nvPr>
            <p:ph sz="quarter" idx="13"/>
          </p:nvPr>
        </p:nvSpPr>
        <p:spPr>
          <a:xfrm>
            <a:off x="620713" y="136525"/>
            <a:ext cx="7902575" cy="1019175"/>
          </a:xfrm>
        </p:spPr>
        <p:txBody>
          <a:bodyPr/>
          <a:lstStyle/>
          <a:p>
            <a:pPr marL="44450" indent="0" algn="ctr">
              <a:buFont typeface="Georgia" charset="0"/>
              <a:buNone/>
            </a:pPr>
            <a:r>
              <a:rPr lang="it-IT" sz="4800">
                <a:solidFill>
                  <a:srgbClr val="000090"/>
                </a:solidFill>
                <a:latin typeface="Arial" charset="0"/>
                <a:cs typeface="Arial" charset="0"/>
              </a:rPr>
              <a:t>SUMMARY</a:t>
            </a:r>
          </a:p>
        </p:txBody>
      </p:sp>
      <p:sp>
        <p:nvSpPr>
          <p:cNvPr id="11267" name="Rettangolo 2"/>
          <p:cNvSpPr>
            <a:spLocks noChangeArrowheads="1"/>
          </p:cNvSpPr>
          <p:nvPr/>
        </p:nvSpPr>
        <p:spPr bwMode="auto">
          <a:xfrm>
            <a:off x="620713" y="1039813"/>
            <a:ext cx="7843837" cy="255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en-US" sz="1600" dirty="0">
                <a:latin typeface="Arial" charset="0"/>
                <a:cs typeface="Arial" charset="0"/>
              </a:rPr>
              <a:t>The speaker meets a pale knight who was been waiting near a lake for a long time. The knight says he met a beautiful, wild-looking lady in a meadow. He fell in love and gave her flowers. She appeared to love him. He gave her his horse to ride, and he walked beside her. He cared about nothing but her, because she leaned towards his face and sang a mysterious song. She spoke a language he could not understand, but he was confident she had said she loved him. He kissed her to comfort her and then fell asleep. He dreamed of a host of kings, princes, and warriors, all pale as death. They cried out a terrible warning ‘she is the beautiful lady without mercy’. And now he was her slave. After he woke up, the lady was gone, and the knight was left alone and desperate on the cold hill side. </a:t>
            </a:r>
            <a:endParaRPr lang="it-IT" sz="1600" dirty="0">
              <a:latin typeface="Arial" charset="0"/>
              <a:cs typeface="Arial" charset="0"/>
            </a:endParaRPr>
          </a:p>
        </p:txBody>
      </p:sp>
      <p:sp>
        <p:nvSpPr>
          <p:cNvPr id="2" name="CasellaDiTesto 1"/>
          <p:cNvSpPr txBox="1">
            <a:spLocks noChangeArrowheads="1"/>
          </p:cNvSpPr>
          <p:nvPr/>
        </p:nvSpPr>
        <p:spPr bwMode="auto">
          <a:xfrm>
            <a:off x="438150" y="4597400"/>
            <a:ext cx="27400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r>
              <a:rPr lang="en-GB">
                <a:latin typeface="Arial" charset="0"/>
                <a:cs typeface="Arial" charset="0"/>
              </a:rPr>
              <a:t>The poem can be divided into two parts:</a:t>
            </a:r>
            <a:endParaRPr lang="it-IT">
              <a:latin typeface="Arial" charset="0"/>
              <a:cs typeface="Arial" charset="0"/>
            </a:endParaRPr>
          </a:p>
        </p:txBody>
      </p:sp>
      <p:sp>
        <p:nvSpPr>
          <p:cNvPr id="11269" name="CasellaDiTesto 3"/>
          <p:cNvSpPr txBox="1">
            <a:spLocks noChangeArrowheads="1"/>
          </p:cNvSpPr>
          <p:nvPr/>
        </p:nvSpPr>
        <p:spPr bwMode="auto">
          <a:xfrm>
            <a:off x="4799013" y="4413250"/>
            <a:ext cx="40703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endParaRPr lang="it-IT"/>
          </a:p>
        </p:txBody>
      </p:sp>
      <p:sp>
        <p:nvSpPr>
          <p:cNvPr id="5" name="CasellaDiTesto 4"/>
          <p:cNvSpPr txBox="1">
            <a:spLocks noChangeArrowheads="1"/>
          </p:cNvSpPr>
          <p:nvPr/>
        </p:nvSpPr>
        <p:spPr bwMode="auto">
          <a:xfrm>
            <a:off x="4098925" y="3951288"/>
            <a:ext cx="4606925" cy="862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r>
              <a:rPr lang="en-GB" sz="1600" dirty="0">
                <a:latin typeface="Arial" charset="0"/>
                <a:cs typeface="Arial" charset="0"/>
              </a:rPr>
              <a:t>The first part: stanza 1-3.</a:t>
            </a:r>
            <a:r>
              <a:rPr lang="it-IT" sz="1600" dirty="0">
                <a:latin typeface="Arial" charset="0"/>
                <a:cs typeface="Arial" charset="0"/>
              </a:rPr>
              <a:t> </a:t>
            </a:r>
          </a:p>
          <a:p>
            <a:r>
              <a:rPr lang="en-GB" sz="1600" dirty="0">
                <a:latin typeface="Arial" charset="0"/>
                <a:cs typeface="Arial" charset="0"/>
              </a:rPr>
              <a:t>The stranger’s questions to the knight.</a:t>
            </a:r>
            <a:endParaRPr lang="it-IT" sz="1600" dirty="0">
              <a:latin typeface="Arial" charset="0"/>
              <a:cs typeface="Arial" charset="0"/>
            </a:endParaRPr>
          </a:p>
          <a:p>
            <a:r>
              <a:rPr lang="en-GB" sz="1600" dirty="0">
                <a:latin typeface="Arial" charset="0"/>
                <a:cs typeface="Arial" charset="0"/>
              </a:rPr>
              <a:t>The knight as part of nature (symbols).</a:t>
            </a:r>
            <a:r>
              <a:rPr lang="it-IT" sz="1600" dirty="0">
                <a:latin typeface="Arial" charset="0"/>
                <a:cs typeface="Arial" charset="0"/>
              </a:rPr>
              <a:t> </a:t>
            </a:r>
          </a:p>
        </p:txBody>
      </p:sp>
      <p:sp>
        <p:nvSpPr>
          <p:cNvPr id="8" name="CasellaDiTesto 7"/>
          <p:cNvSpPr txBox="1">
            <a:spLocks noChangeArrowheads="1"/>
          </p:cNvSpPr>
          <p:nvPr/>
        </p:nvSpPr>
        <p:spPr bwMode="auto">
          <a:xfrm>
            <a:off x="4098925" y="5548313"/>
            <a:ext cx="460692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r>
              <a:rPr lang="en-GB" sz="1600" dirty="0"/>
              <a:t>The second part: stanza 4-12. </a:t>
            </a:r>
          </a:p>
          <a:p>
            <a:r>
              <a:rPr lang="en-GB" sz="1600" dirty="0"/>
              <a:t>The knight’s reply to the stranger.</a:t>
            </a:r>
            <a:endParaRPr lang="it-IT" sz="1600" dirty="0"/>
          </a:p>
          <a:p>
            <a:r>
              <a:rPr lang="en-GB" sz="1600" dirty="0"/>
              <a:t>Balanced stanzas containing the main narrative</a:t>
            </a:r>
            <a:r>
              <a:rPr lang="it-IT" sz="1600" dirty="0"/>
              <a:t>.</a:t>
            </a:r>
            <a:endParaRPr lang="it-IT" sz="1600" dirty="0">
              <a:latin typeface="Arial" charset="0"/>
              <a:cs typeface="Arial" charset="0"/>
            </a:endParaRPr>
          </a:p>
        </p:txBody>
      </p:sp>
      <p:sp>
        <p:nvSpPr>
          <p:cNvPr id="6" name="Freccia angolare bidirezionale 5"/>
          <p:cNvSpPr/>
          <p:nvPr/>
        </p:nvSpPr>
        <p:spPr>
          <a:xfrm rot="8271263">
            <a:off x="3170560" y="4598630"/>
            <a:ext cx="943844" cy="1011376"/>
          </a:xfrm>
          <a:prstGeom prst="leftUpArrow">
            <a:avLst>
              <a:gd name="adj1" fmla="val 7499"/>
              <a:gd name="adj2" fmla="val 18213"/>
              <a:gd name="adj3" fmla="val 19909"/>
            </a:avLst>
          </a:prstGeom>
          <a:solidFill>
            <a:schemeClr val="bg1"/>
          </a:solidFill>
          <a:ln>
            <a:solidFill>
              <a:srgbClr val="81D31A"/>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1+#ppt_w/2"/>
                                          </p:val>
                                        </p:tav>
                                        <p:tav tm="100000">
                                          <p:val>
                                            <p:strVal val="#ppt_x"/>
                                          </p:val>
                                        </p:tav>
                                      </p:tavLst>
                                    </p:anim>
                                    <p:anim calcmode="lin" valueType="num">
                                      <p:cBhvr additive="base">
                                        <p:cTn id="14" dur="500" fill="hold"/>
                                        <p:tgtEl>
                                          <p:spTgt spid="6"/>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1+#ppt_w/2"/>
                                          </p:val>
                                        </p:tav>
                                        <p:tav tm="100000">
                                          <p:val>
                                            <p:strVal val="#ppt_x"/>
                                          </p:val>
                                        </p:tav>
                                      </p:tavLst>
                                    </p:anim>
                                    <p:anim calcmode="lin" valueType="num">
                                      <p:cBhvr additive="base">
                                        <p:cTn id="18" dur="500" fill="hold"/>
                                        <p:tgtEl>
                                          <p:spTgt spid="5"/>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additive="base">
                                        <p:cTn id="21" dur="500" fill="hold"/>
                                        <p:tgtEl>
                                          <p:spTgt spid="8"/>
                                        </p:tgtEl>
                                        <p:attrNameLst>
                                          <p:attrName>ppt_x</p:attrName>
                                        </p:attrNameLst>
                                      </p:cBhvr>
                                      <p:tavLst>
                                        <p:tav tm="0">
                                          <p:val>
                                            <p:strVal val="1+#ppt_w/2"/>
                                          </p:val>
                                        </p:tav>
                                        <p:tav tm="100000">
                                          <p:val>
                                            <p:strVal val="#ppt_x"/>
                                          </p:val>
                                        </p:tav>
                                      </p:tavLst>
                                    </p:anim>
                                    <p:anim calcmode="lin" valueType="num">
                                      <p:cBhvr additive="base">
                                        <p:cTn id="22"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olo 1"/>
          <p:cNvSpPr txBox="1">
            <a:spLocks/>
          </p:cNvSpPr>
          <p:nvPr/>
        </p:nvSpPr>
        <p:spPr bwMode="auto">
          <a:xfrm>
            <a:off x="501650" y="2740025"/>
            <a:ext cx="8140700" cy="137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82563">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pPr algn="ctr">
              <a:buClr>
                <a:srgbClr val="C3260C"/>
              </a:buClr>
              <a:buSzPct val="128000"/>
              <a:buFont typeface="Georgia" charset="0"/>
              <a:buNone/>
            </a:pPr>
            <a:r>
              <a:rPr lang="it-IT" sz="7200" b="1">
                <a:solidFill>
                  <a:srgbClr val="F9C31B"/>
                </a:solidFill>
                <a:latin typeface="Arial" charset="0"/>
                <a:cs typeface="Arial" charset="0"/>
              </a:rPr>
              <a:t>THEMES</a:t>
            </a:r>
            <a:endParaRPr lang="it-IT" sz="3600" b="1">
              <a:solidFill>
                <a:srgbClr val="F9C31B"/>
              </a:solidFill>
              <a:latin typeface="Arial" charset="0"/>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Segnaposto contenuto 2"/>
          <p:cNvSpPr>
            <a:spLocks noGrp="1"/>
          </p:cNvSpPr>
          <p:nvPr>
            <p:ph sz="quarter" idx="13"/>
          </p:nvPr>
        </p:nvSpPr>
        <p:spPr>
          <a:xfrm>
            <a:off x="309563" y="136525"/>
            <a:ext cx="8524875" cy="1019175"/>
          </a:xfrm>
        </p:spPr>
        <p:txBody>
          <a:bodyPr/>
          <a:lstStyle/>
          <a:p>
            <a:pPr marL="44450" indent="0" algn="ctr">
              <a:buFont typeface="Georgia" charset="0"/>
              <a:buNone/>
            </a:pPr>
            <a:r>
              <a:rPr lang="it-IT" sz="4800">
                <a:solidFill>
                  <a:srgbClr val="000090"/>
                </a:solidFill>
                <a:latin typeface="Arial" charset="0"/>
                <a:cs typeface="Arial" charset="0"/>
              </a:rPr>
              <a:t>THEMES</a:t>
            </a:r>
          </a:p>
        </p:txBody>
      </p:sp>
      <p:sp>
        <p:nvSpPr>
          <p:cNvPr id="2" name="Rettangolo 1"/>
          <p:cNvSpPr/>
          <p:nvPr/>
        </p:nvSpPr>
        <p:spPr>
          <a:xfrm>
            <a:off x="846138" y="1157288"/>
            <a:ext cx="6826250" cy="339725"/>
          </a:xfrm>
          <a:prstGeom prst="rect">
            <a:avLst/>
          </a:prstGeom>
        </p:spPr>
        <p:txBody>
          <a:bodyPr>
            <a:spAutoFit/>
          </a:bodyPr>
          <a:lstStyle/>
          <a:p>
            <a:pPr fontAlgn="auto">
              <a:spcBef>
                <a:spcPts val="0"/>
              </a:spcBef>
              <a:spcAft>
                <a:spcPts val="0"/>
              </a:spcAft>
              <a:defRPr/>
            </a:pPr>
            <a:r>
              <a:rPr lang="en-GB" sz="1600" dirty="0">
                <a:solidFill>
                  <a:schemeClr val="accent5"/>
                </a:solidFill>
                <a:latin typeface="Wingdings 3" charset="0"/>
                <a:ea typeface="+mn-ea"/>
                <a:cs typeface="Wingdings 3" charset="0"/>
              </a:rPr>
              <a:t></a:t>
            </a:r>
            <a:r>
              <a:rPr lang="en-GB" sz="1600" dirty="0">
                <a:solidFill>
                  <a:schemeClr val="accent5"/>
                </a:solidFill>
                <a:latin typeface="Arial" charset="0"/>
                <a:ea typeface="+mn-ea"/>
                <a:cs typeface="Arial" charset="0"/>
              </a:rPr>
              <a:t> </a:t>
            </a:r>
            <a:r>
              <a:rPr lang="en-GB" sz="1600" dirty="0">
                <a:latin typeface="Arial"/>
                <a:ea typeface="+mn-ea"/>
                <a:cs typeface="Arial"/>
              </a:rPr>
              <a:t>2 different worlds, culture</a:t>
            </a:r>
            <a:endParaRPr lang="it-IT" sz="1600" dirty="0">
              <a:latin typeface="Arial"/>
              <a:ea typeface="+mn-ea"/>
              <a:cs typeface="Arial"/>
            </a:endParaRPr>
          </a:p>
        </p:txBody>
      </p:sp>
      <p:sp>
        <p:nvSpPr>
          <p:cNvPr id="5" name="Rettangolo 4"/>
          <p:cNvSpPr/>
          <p:nvPr/>
        </p:nvSpPr>
        <p:spPr>
          <a:xfrm>
            <a:off x="846138" y="1554163"/>
            <a:ext cx="6826250" cy="338137"/>
          </a:xfrm>
          <a:prstGeom prst="rect">
            <a:avLst/>
          </a:prstGeom>
        </p:spPr>
        <p:txBody>
          <a:bodyPr>
            <a:spAutoFit/>
          </a:bodyPr>
          <a:lstStyle/>
          <a:p>
            <a:pPr fontAlgn="auto">
              <a:spcBef>
                <a:spcPts val="0"/>
              </a:spcBef>
              <a:spcAft>
                <a:spcPts val="0"/>
              </a:spcAft>
              <a:defRPr/>
            </a:pPr>
            <a:r>
              <a:rPr lang="en-GB" sz="1600" dirty="0">
                <a:solidFill>
                  <a:schemeClr val="accent5"/>
                </a:solidFill>
                <a:latin typeface="Wingdings 3" charset="0"/>
                <a:ea typeface="+mn-ea"/>
                <a:cs typeface="Wingdings 3" charset="0"/>
              </a:rPr>
              <a:t></a:t>
            </a:r>
            <a:r>
              <a:rPr lang="en-GB" sz="1600" dirty="0">
                <a:solidFill>
                  <a:schemeClr val="accent5"/>
                </a:solidFill>
                <a:latin typeface="Arial" charset="0"/>
                <a:ea typeface="+mn-ea"/>
                <a:cs typeface="Arial" charset="0"/>
              </a:rPr>
              <a:t> </a:t>
            </a:r>
            <a:r>
              <a:rPr lang="en-GB" sz="1600" dirty="0">
                <a:latin typeface="Arial"/>
                <a:ea typeface="+mn-ea"/>
                <a:cs typeface="Arial"/>
              </a:rPr>
              <a:t>love between 2 worlds = doomed, can never work</a:t>
            </a:r>
            <a:endParaRPr lang="it-IT" sz="1600" dirty="0">
              <a:latin typeface="Arial"/>
              <a:ea typeface="+mn-ea"/>
              <a:cs typeface="Arial"/>
            </a:endParaRPr>
          </a:p>
        </p:txBody>
      </p:sp>
      <p:sp>
        <p:nvSpPr>
          <p:cNvPr id="6" name="Rettangolo 5"/>
          <p:cNvSpPr/>
          <p:nvPr/>
        </p:nvSpPr>
        <p:spPr>
          <a:xfrm>
            <a:off x="846138" y="1944688"/>
            <a:ext cx="6826250" cy="339725"/>
          </a:xfrm>
          <a:prstGeom prst="rect">
            <a:avLst/>
          </a:prstGeom>
        </p:spPr>
        <p:txBody>
          <a:bodyPr>
            <a:spAutoFit/>
          </a:bodyPr>
          <a:lstStyle/>
          <a:p>
            <a:pPr fontAlgn="auto">
              <a:spcBef>
                <a:spcPts val="0"/>
              </a:spcBef>
              <a:spcAft>
                <a:spcPts val="0"/>
              </a:spcAft>
              <a:defRPr/>
            </a:pPr>
            <a:r>
              <a:rPr lang="en-GB" sz="1600" dirty="0">
                <a:solidFill>
                  <a:schemeClr val="accent5"/>
                </a:solidFill>
                <a:latin typeface="Wingdings 3" charset="0"/>
                <a:ea typeface="+mn-ea"/>
                <a:cs typeface="Wingdings 3" charset="0"/>
              </a:rPr>
              <a:t></a:t>
            </a:r>
            <a:r>
              <a:rPr lang="en-GB" sz="1600" dirty="0">
                <a:solidFill>
                  <a:schemeClr val="accent5"/>
                </a:solidFill>
                <a:latin typeface="Arial" charset="0"/>
                <a:ea typeface="+mn-ea"/>
                <a:cs typeface="Arial" charset="0"/>
              </a:rPr>
              <a:t> </a:t>
            </a:r>
            <a:r>
              <a:rPr lang="en-GB" sz="1600" dirty="0">
                <a:latin typeface="Arial"/>
                <a:ea typeface="+mn-ea"/>
                <a:cs typeface="Arial"/>
              </a:rPr>
              <a:t>women = different creatures, unknowable to men</a:t>
            </a:r>
            <a:endParaRPr lang="it-IT" sz="1600" dirty="0">
              <a:latin typeface="Arial"/>
              <a:ea typeface="+mn-ea"/>
              <a:cs typeface="Arial"/>
            </a:endParaRPr>
          </a:p>
        </p:txBody>
      </p:sp>
      <p:sp>
        <p:nvSpPr>
          <p:cNvPr id="7" name="Rettangolo 6"/>
          <p:cNvSpPr/>
          <p:nvPr/>
        </p:nvSpPr>
        <p:spPr>
          <a:xfrm>
            <a:off x="846138" y="2336800"/>
            <a:ext cx="6826250" cy="338138"/>
          </a:xfrm>
          <a:prstGeom prst="rect">
            <a:avLst/>
          </a:prstGeom>
        </p:spPr>
        <p:txBody>
          <a:bodyPr>
            <a:spAutoFit/>
          </a:bodyPr>
          <a:lstStyle/>
          <a:p>
            <a:pPr fontAlgn="auto">
              <a:spcBef>
                <a:spcPts val="0"/>
              </a:spcBef>
              <a:spcAft>
                <a:spcPts val="0"/>
              </a:spcAft>
              <a:defRPr/>
            </a:pPr>
            <a:r>
              <a:rPr lang="en-GB" sz="1600" dirty="0">
                <a:solidFill>
                  <a:schemeClr val="accent5"/>
                </a:solidFill>
                <a:latin typeface="Wingdings 3" charset="0"/>
                <a:ea typeface="+mn-ea"/>
                <a:cs typeface="Wingdings 3" charset="0"/>
              </a:rPr>
              <a:t></a:t>
            </a:r>
            <a:r>
              <a:rPr lang="en-GB" sz="1600" dirty="0">
                <a:solidFill>
                  <a:schemeClr val="accent5"/>
                </a:solidFill>
                <a:latin typeface="Arial" charset="0"/>
                <a:ea typeface="+mn-ea"/>
                <a:cs typeface="Arial" charset="0"/>
              </a:rPr>
              <a:t> </a:t>
            </a:r>
            <a:r>
              <a:rPr lang="en-GB" sz="1600" dirty="0">
                <a:latin typeface="Arial"/>
                <a:ea typeface="+mn-ea"/>
                <a:cs typeface="Arial"/>
              </a:rPr>
              <a:t>Dame = Beauty – can only be glimpsed</a:t>
            </a:r>
            <a:endParaRPr lang="it-IT" sz="1600" dirty="0">
              <a:latin typeface="Arial"/>
              <a:ea typeface="+mn-ea"/>
              <a:cs typeface="Arial"/>
            </a:endParaRPr>
          </a:p>
        </p:txBody>
      </p:sp>
      <p:sp>
        <p:nvSpPr>
          <p:cNvPr id="11" name="Rettangolo 10"/>
          <p:cNvSpPr/>
          <p:nvPr/>
        </p:nvSpPr>
        <p:spPr>
          <a:xfrm>
            <a:off x="846138" y="2728913"/>
            <a:ext cx="6826250" cy="338137"/>
          </a:xfrm>
          <a:prstGeom prst="rect">
            <a:avLst/>
          </a:prstGeom>
        </p:spPr>
        <p:txBody>
          <a:bodyPr>
            <a:spAutoFit/>
          </a:bodyPr>
          <a:lstStyle/>
          <a:p>
            <a:pPr fontAlgn="auto">
              <a:spcBef>
                <a:spcPts val="0"/>
              </a:spcBef>
              <a:spcAft>
                <a:spcPts val="0"/>
              </a:spcAft>
              <a:defRPr/>
            </a:pPr>
            <a:r>
              <a:rPr lang="en-GB" sz="1600" dirty="0">
                <a:solidFill>
                  <a:schemeClr val="accent5"/>
                </a:solidFill>
                <a:latin typeface="Wingdings 3" charset="0"/>
                <a:ea typeface="+mn-ea"/>
                <a:cs typeface="Wingdings 3" charset="0"/>
              </a:rPr>
              <a:t></a:t>
            </a:r>
            <a:r>
              <a:rPr lang="en-GB" sz="1600" dirty="0">
                <a:solidFill>
                  <a:schemeClr val="accent5"/>
                </a:solidFill>
                <a:latin typeface="Arial" charset="0"/>
                <a:ea typeface="+mn-ea"/>
                <a:cs typeface="Arial" charset="0"/>
              </a:rPr>
              <a:t> </a:t>
            </a:r>
            <a:r>
              <a:rPr lang="en-GB" sz="1600" dirty="0">
                <a:latin typeface="Arial"/>
                <a:ea typeface="+mn-ea"/>
                <a:cs typeface="Arial"/>
              </a:rPr>
              <a:t>She = also Muse, or poetic inspiration</a:t>
            </a:r>
            <a:endParaRPr lang="it-IT" sz="1600" dirty="0">
              <a:latin typeface="Arial"/>
              <a:ea typeface="+mn-ea"/>
              <a:cs typeface="Arial"/>
            </a:endParaRPr>
          </a:p>
        </p:txBody>
      </p:sp>
      <p:sp>
        <p:nvSpPr>
          <p:cNvPr id="12" name="Rettangolo 11"/>
          <p:cNvSpPr/>
          <p:nvPr/>
        </p:nvSpPr>
        <p:spPr>
          <a:xfrm>
            <a:off x="846138" y="3119438"/>
            <a:ext cx="6826250" cy="339725"/>
          </a:xfrm>
          <a:prstGeom prst="rect">
            <a:avLst/>
          </a:prstGeom>
        </p:spPr>
        <p:txBody>
          <a:bodyPr>
            <a:spAutoFit/>
          </a:bodyPr>
          <a:lstStyle/>
          <a:p>
            <a:pPr fontAlgn="auto">
              <a:spcBef>
                <a:spcPts val="0"/>
              </a:spcBef>
              <a:spcAft>
                <a:spcPts val="0"/>
              </a:spcAft>
              <a:defRPr/>
            </a:pPr>
            <a:r>
              <a:rPr lang="en-GB" sz="1600" dirty="0">
                <a:solidFill>
                  <a:schemeClr val="accent5"/>
                </a:solidFill>
                <a:latin typeface="Wingdings 3" charset="0"/>
                <a:ea typeface="+mn-ea"/>
                <a:cs typeface="Wingdings 3" charset="0"/>
              </a:rPr>
              <a:t></a:t>
            </a:r>
            <a:r>
              <a:rPr lang="en-GB" sz="1600" dirty="0">
                <a:solidFill>
                  <a:schemeClr val="accent5"/>
                </a:solidFill>
                <a:latin typeface="Arial" charset="0"/>
                <a:ea typeface="+mn-ea"/>
                <a:cs typeface="Arial" charset="0"/>
              </a:rPr>
              <a:t> </a:t>
            </a:r>
            <a:r>
              <a:rPr lang="en-GB" sz="1600" dirty="0">
                <a:latin typeface="Arial"/>
                <a:ea typeface="+mn-ea"/>
                <a:cs typeface="Arial"/>
              </a:rPr>
              <a:t>men cannot live in the World of Imagination</a:t>
            </a:r>
            <a:endParaRPr lang="it-IT" sz="1600" dirty="0">
              <a:latin typeface="Arial"/>
              <a:ea typeface="+mn-ea"/>
              <a:cs typeface="Arial"/>
            </a:endParaRPr>
          </a:p>
        </p:txBody>
      </p:sp>
      <p:sp>
        <p:nvSpPr>
          <p:cNvPr id="13" name="Rettangolo 12"/>
          <p:cNvSpPr/>
          <p:nvPr/>
        </p:nvSpPr>
        <p:spPr>
          <a:xfrm>
            <a:off x="846138" y="3511550"/>
            <a:ext cx="7516812" cy="338138"/>
          </a:xfrm>
          <a:prstGeom prst="rect">
            <a:avLst/>
          </a:prstGeom>
        </p:spPr>
        <p:txBody>
          <a:bodyPr>
            <a:spAutoFit/>
          </a:bodyPr>
          <a:lstStyle/>
          <a:p>
            <a:pPr fontAlgn="auto">
              <a:spcBef>
                <a:spcPts val="0"/>
              </a:spcBef>
              <a:spcAft>
                <a:spcPts val="0"/>
              </a:spcAft>
              <a:defRPr/>
            </a:pPr>
            <a:r>
              <a:rPr lang="en-GB" sz="1600" dirty="0">
                <a:solidFill>
                  <a:schemeClr val="accent5"/>
                </a:solidFill>
                <a:latin typeface="Wingdings 3" charset="0"/>
                <a:ea typeface="+mn-ea"/>
                <a:cs typeface="Wingdings 3" charset="0"/>
              </a:rPr>
              <a:t></a:t>
            </a:r>
            <a:r>
              <a:rPr lang="en-GB" sz="1600" dirty="0">
                <a:solidFill>
                  <a:schemeClr val="accent5"/>
                </a:solidFill>
                <a:latin typeface="Arial" charset="0"/>
                <a:ea typeface="+mn-ea"/>
                <a:cs typeface="Arial" charset="0"/>
              </a:rPr>
              <a:t> </a:t>
            </a:r>
            <a:r>
              <a:rPr lang="en-GB" sz="1600" dirty="0">
                <a:latin typeface="Arial"/>
                <a:ea typeface="+mn-ea"/>
                <a:cs typeface="Arial"/>
              </a:rPr>
              <a:t>once in the World of Imagination, men can no longer live in the Ordinary World</a:t>
            </a:r>
            <a:endParaRPr lang="it-IT" sz="1600" dirty="0">
              <a:latin typeface="Arial"/>
              <a:ea typeface="+mn-ea"/>
              <a:cs typeface="Arial"/>
            </a:endParaRPr>
          </a:p>
        </p:txBody>
      </p:sp>
      <p:sp>
        <p:nvSpPr>
          <p:cNvPr id="14" name="Rettangolo 13"/>
          <p:cNvSpPr/>
          <p:nvPr/>
        </p:nvSpPr>
        <p:spPr>
          <a:xfrm>
            <a:off x="846138" y="3903663"/>
            <a:ext cx="6826250" cy="338137"/>
          </a:xfrm>
          <a:prstGeom prst="rect">
            <a:avLst/>
          </a:prstGeom>
        </p:spPr>
        <p:txBody>
          <a:bodyPr>
            <a:spAutoFit/>
          </a:bodyPr>
          <a:lstStyle/>
          <a:p>
            <a:pPr fontAlgn="auto">
              <a:spcBef>
                <a:spcPts val="0"/>
              </a:spcBef>
              <a:spcAft>
                <a:spcPts val="0"/>
              </a:spcAft>
              <a:defRPr/>
            </a:pPr>
            <a:r>
              <a:rPr lang="en-GB" sz="1600" dirty="0">
                <a:solidFill>
                  <a:schemeClr val="accent5"/>
                </a:solidFill>
                <a:latin typeface="Wingdings 3" charset="0"/>
                <a:ea typeface="+mn-ea"/>
                <a:cs typeface="Wingdings 3" charset="0"/>
              </a:rPr>
              <a:t></a:t>
            </a:r>
            <a:r>
              <a:rPr lang="en-GB" sz="1600" dirty="0">
                <a:solidFill>
                  <a:schemeClr val="accent5"/>
                </a:solidFill>
                <a:latin typeface="Arial" charset="0"/>
                <a:ea typeface="+mn-ea"/>
                <a:cs typeface="Arial" charset="0"/>
              </a:rPr>
              <a:t> </a:t>
            </a:r>
            <a:r>
              <a:rPr lang="en-GB" sz="1600" dirty="0">
                <a:latin typeface="Arial"/>
                <a:ea typeface="+mn-ea"/>
                <a:cs typeface="Arial"/>
              </a:rPr>
              <a:t>Poet = caught between 2 worlds</a:t>
            </a:r>
            <a:endParaRPr lang="it-IT" sz="1600" dirty="0">
              <a:latin typeface="Arial"/>
              <a:ea typeface="+mn-ea"/>
              <a:cs typeface="Arial"/>
            </a:endParaRPr>
          </a:p>
        </p:txBody>
      </p:sp>
      <p:sp>
        <p:nvSpPr>
          <p:cNvPr id="15" name="Rettangolo 14"/>
          <p:cNvSpPr/>
          <p:nvPr/>
        </p:nvSpPr>
        <p:spPr>
          <a:xfrm>
            <a:off x="846138" y="4294188"/>
            <a:ext cx="6826250" cy="339725"/>
          </a:xfrm>
          <a:prstGeom prst="rect">
            <a:avLst/>
          </a:prstGeom>
        </p:spPr>
        <p:txBody>
          <a:bodyPr>
            <a:spAutoFit/>
          </a:bodyPr>
          <a:lstStyle/>
          <a:p>
            <a:pPr fontAlgn="auto">
              <a:spcBef>
                <a:spcPts val="0"/>
              </a:spcBef>
              <a:spcAft>
                <a:spcPts val="0"/>
              </a:spcAft>
              <a:defRPr/>
            </a:pPr>
            <a:r>
              <a:rPr lang="en-GB" sz="1600" dirty="0">
                <a:solidFill>
                  <a:schemeClr val="accent5"/>
                </a:solidFill>
                <a:latin typeface="Wingdings 3" charset="0"/>
                <a:ea typeface="+mn-ea"/>
                <a:cs typeface="Wingdings 3" charset="0"/>
              </a:rPr>
              <a:t></a:t>
            </a:r>
            <a:r>
              <a:rPr lang="en-GB" sz="1600" dirty="0">
                <a:solidFill>
                  <a:schemeClr val="accent5"/>
                </a:solidFill>
                <a:latin typeface="Arial" charset="0"/>
                <a:ea typeface="+mn-ea"/>
                <a:cs typeface="Arial" charset="0"/>
              </a:rPr>
              <a:t> </a:t>
            </a:r>
            <a:r>
              <a:rPr lang="en-GB" sz="1600" dirty="0">
                <a:latin typeface="Arial"/>
                <a:ea typeface="+mn-ea"/>
                <a:cs typeface="Arial"/>
              </a:rPr>
              <a:t>Despair</a:t>
            </a:r>
            <a:endParaRPr lang="it-IT" sz="1600" dirty="0">
              <a:latin typeface="Arial"/>
              <a:ea typeface="+mn-ea"/>
              <a:cs typeface="Arial"/>
            </a:endParaRPr>
          </a:p>
        </p:txBody>
      </p:sp>
      <p:sp>
        <p:nvSpPr>
          <p:cNvPr id="16" name="Rettangolo 15"/>
          <p:cNvSpPr/>
          <p:nvPr/>
        </p:nvSpPr>
        <p:spPr>
          <a:xfrm>
            <a:off x="846138" y="4686300"/>
            <a:ext cx="6826250" cy="338138"/>
          </a:xfrm>
          <a:prstGeom prst="rect">
            <a:avLst/>
          </a:prstGeom>
        </p:spPr>
        <p:txBody>
          <a:bodyPr>
            <a:spAutoFit/>
          </a:bodyPr>
          <a:lstStyle/>
          <a:p>
            <a:pPr fontAlgn="auto">
              <a:spcBef>
                <a:spcPts val="0"/>
              </a:spcBef>
              <a:spcAft>
                <a:spcPts val="0"/>
              </a:spcAft>
              <a:defRPr/>
            </a:pPr>
            <a:r>
              <a:rPr lang="en-GB" sz="1600" dirty="0">
                <a:solidFill>
                  <a:schemeClr val="accent5"/>
                </a:solidFill>
                <a:latin typeface="Wingdings 3" charset="0"/>
                <a:ea typeface="+mn-ea"/>
                <a:cs typeface="Wingdings 3" charset="0"/>
              </a:rPr>
              <a:t></a:t>
            </a:r>
            <a:r>
              <a:rPr lang="en-GB" sz="1600" dirty="0">
                <a:solidFill>
                  <a:schemeClr val="accent5"/>
                </a:solidFill>
                <a:latin typeface="Arial" charset="0"/>
                <a:ea typeface="+mn-ea"/>
                <a:cs typeface="Arial" charset="0"/>
              </a:rPr>
              <a:t> </a:t>
            </a:r>
            <a:r>
              <a:rPr lang="en-GB" sz="1600" dirty="0">
                <a:latin typeface="Arial"/>
                <a:ea typeface="+mn-ea"/>
                <a:cs typeface="Arial"/>
              </a:rPr>
              <a:t>Nature:</a:t>
            </a:r>
            <a:endParaRPr lang="it-IT" sz="1600" dirty="0">
              <a:latin typeface="Arial"/>
              <a:ea typeface="+mn-ea"/>
              <a:cs typeface="Arial"/>
            </a:endParaRPr>
          </a:p>
        </p:txBody>
      </p:sp>
      <p:sp>
        <p:nvSpPr>
          <p:cNvPr id="17" name="Rettangolo 16"/>
          <p:cNvSpPr>
            <a:spLocks noChangeArrowheads="1"/>
          </p:cNvSpPr>
          <p:nvPr/>
        </p:nvSpPr>
        <p:spPr bwMode="auto">
          <a:xfrm>
            <a:off x="1908175" y="4870450"/>
            <a:ext cx="32131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400">
                <a:solidFill>
                  <a:srgbClr val="FF6600"/>
                </a:solidFill>
                <a:latin typeface="Arial" charset="0"/>
                <a:cs typeface="Arial" charset="0"/>
              </a:rPr>
              <a:t>• </a:t>
            </a:r>
            <a:r>
              <a:rPr lang="en-GB" sz="1400">
                <a:latin typeface="Arial" charset="0"/>
                <a:cs typeface="Arial" charset="0"/>
              </a:rPr>
              <a:t>She = child of Nature – “wild”</a:t>
            </a:r>
            <a:endParaRPr lang="it-IT" sz="1400">
              <a:latin typeface="Arial" charset="0"/>
              <a:cs typeface="Arial" charset="0"/>
            </a:endParaRPr>
          </a:p>
        </p:txBody>
      </p:sp>
      <p:sp>
        <p:nvSpPr>
          <p:cNvPr id="18" name="Rettangolo 17"/>
          <p:cNvSpPr>
            <a:spLocks noChangeArrowheads="1"/>
          </p:cNvSpPr>
          <p:nvPr/>
        </p:nvSpPr>
        <p:spPr bwMode="auto">
          <a:xfrm>
            <a:off x="1908175" y="5262563"/>
            <a:ext cx="32131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400">
                <a:solidFill>
                  <a:srgbClr val="FF6600"/>
                </a:solidFill>
                <a:latin typeface="Arial" charset="0"/>
                <a:cs typeface="Arial" charset="0"/>
              </a:rPr>
              <a:t>• </a:t>
            </a:r>
            <a:r>
              <a:rPr lang="en-GB" sz="1400">
                <a:latin typeface="Arial" charset="0"/>
                <a:cs typeface="Arial" charset="0"/>
              </a:rPr>
              <a:t>food = of Nature</a:t>
            </a:r>
            <a:endParaRPr lang="it-IT" sz="1400">
              <a:latin typeface="Arial" charset="0"/>
              <a:cs typeface="Arial" charset="0"/>
            </a:endParaRPr>
          </a:p>
        </p:txBody>
      </p:sp>
      <p:sp>
        <p:nvSpPr>
          <p:cNvPr id="19" name="Rettangolo 18"/>
          <p:cNvSpPr>
            <a:spLocks noChangeArrowheads="1"/>
          </p:cNvSpPr>
          <p:nvPr/>
        </p:nvSpPr>
        <p:spPr bwMode="auto">
          <a:xfrm>
            <a:off x="1908175" y="5654675"/>
            <a:ext cx="32131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400">
                <a:solidFill>
                  <a:srgbClr val="FF6600"/>
                </a:solidFill>
                <a:latin typeface="Arial" charset="0"/>
                <a:cs typeface="Arial" charset="0"/>
              </a:rPr>
              <a:t>• </a:t>
            </a:r>
            <a:r>
              <a:rPr lang="en-GB" sz="1400">
                <a:latin typeface="Arial" charset="0"/>
                <a:cs typeface="Arial" charset="0"/>
              </a:rPr>
              <a:t>home = of Nature</a:t>
            </a:r>
            <a:endParaRPr lang="it-IT" sz="1400">
              <a:latin typeface="Arial" charset="0"/>
              <a:cs typeface="Arial" charset="0"/>
            </a:endParaRPr>
          </a:p>
        </p:txBody>
      </p:sp>
      <p:sp>
        <p:nvSpPr>
          <p:cNvPr id="20" name="Rettangolo 19"/>
          <p:cNvSpPr/>
          <p:nvPr/>
        </p:nvSpPr>
        <p:spPr>
          <a:xfrm>
            <a:off x="846138" y="6005513"/>
            <a:ext cx="6826250" cy="338137"/>
          </a:xfrm>
          <a:prstGeom prst="rect">
            <a:avLst/>
          </a:prstGeom>
        </p:spPr>
        <p:txBody>
          <a:bodyPr>
            <a:spAutoFit/>
          </a:bodyPr>
          <a:lstStyle/>
          <a:p>
            <a:pPr fontAlgn="auto">
              <a:spcBef>
                <a:spcPts val="0"/>
              </a:spcBef>
              <a:spcAft>
                <a:spcPts val="0"/>
              </a:spcAft>
              <a:defRPr/>
            </a:pPr>
            <a:r>
              <a:rPr lang="en-GB" sz="1600" dirty="0">
                <a:solidFill>
                  <a:schemeClr val="accent5"/>
                </a:solidFill>
                <a:latin typeface="Wingdings 3" charset="0"/>
                <a:ea typeface="+mn-ea"/>
                <a:cs typeface="Wingdings 3" charset="0"/>
              </a:rPr>
              <a:t></a:t>
            </a:r>
            <a:r>
              <a:rPr lang="en-GB" sz="1600" dirty="0">
                <a:solidFill>
                  <a:schemeClr val="accent5"/>
                </a:solidFill>
                <a:latin typeface="Arial" charset="0"/>
                <a:ea typeface="+mn-ea"/>
                <a:cs typeface="Arial" charset="0"/>
              </a:rPr>
              <a:t> </a:t>
            </a:r>
            <a:r>
              <a:rPr lang="en-GB" sz="1600" dirty="0">
                <a:latin typeface="Arial"/>
                <a:ea typeface="+mn-ea"/>
                <a:cs typeface="Arial"/>
              </a:rPr>
              <a:t>Civilisation vs Natural World = Romanticism</a:t>
            </a:r>
            <a:endParaRPr lang="it-IT" sz="1600" dirty="0">
              <a:latin typeface="Arial"/>
              <a:ea typeface="+mn-ea"/>
              <a:cs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heckerboard(across)">
                                      <p:cBhvr>
                                        <p:cTn id="12" dur="500"/>
                                        <p:tgtEl>
                                          <p:spTgt spid="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heckerboard(across)">
                                      <p:cBhvr>
                                        <p:cTn id="17" dur="500"/>
                                        <p:tgtEl>
                                          <p:spTgt spid="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checkerboard(across)">
                                      <p:cBhvr>
                                        <p:cTn id="22" dur="500"/>
                                        <p:tgtEl>
                                          <p:spTgt spid="1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checkerboard(across)">
                                      <p:cBhvr>
                                        <p:cTn id="27" dur="500"/>
                                        <p:tgtEl>
                                          <p:spTgt spid="1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checkerboard(across)">
                                      <p:cBhvr>
                                        <p:cTn id="32" dur="500"/>
                                        <p:tgtEl>
                                          <p:spTgt spid="13"/>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checkerboard(across)">
                                      <p:cBhvr>
                                        <p:cTn id="37" dur="500"/>
                                        <p:tgtEl>
                                          <p:spTgt spid="14"/>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checkerboard(across)">
                                      <p:cBhvr>
                                        <p:cTn id="42" dur="500"/>
                                        <p:tgtEl>
                                          <p:spTgt spid="15"/>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checkerboard(across)">
                                      <p:cBhvr>
                                        <p:cTn id="47" dur="500"/>
                                        <p:tgtEl>
                                          <p:spTgt spid="16"/>
                                        </p:tgtEl>
                                      </p:cBhvr>
                                    </p:animEffect>
                                  </p:childTnLst>
                                </p:cTn>
                              </p:par>
                              <p:par>
                                <p:cTn id="48" presetID="5" presetClass="entr" presetSubtype="10" fill="hold" grpId="0" nodeType="withEffect">
                                  <p:stCondLst>
                                    <p:cond delay="0"/>
                                  </p:stCondLst>
                                  <p:childTnLst>
                                    <p:set>
                                      <p:cBhvr>
                                        <p:cTn id="49" dur="1" fill="hold">
                                          <p:stCondLst>
                                            <p:cond delay="0"/>
                                          </p:stCondLst>
                                        </p:cTn>
                                        <p:tgtEl>
                                          <p:spTgt spid="17"/>
                                        </p:tgtEl>
                                        <p:attrNameLst>
                                          <p:attrName>style.visibility</p:attrName>
                                        </p:attrNameLst>
                                      </p:cBhvr>
                                      <p:to>
                                        <p:strVal val="visible"/>
                                      </p:to>
                                    </p:set>
                                    <p:animEffect transition="in" filter="checkerboard(across)">
                                      <p:cBhvr>
                                        <p:cTn id="50" dur="500"/>
                                        <p:tgtEl>
                                          <p:spTgt spid="17"/>
                                        </p:tgtEl>
                                      </p:cBhvr>
                                    </p:animEffect>
                                  </p:childTnLst>
                                </p:cTn>
                              </p:par>
                              <p:par>
                                <p:cTn id="51" presetID="5" presetClass="entr" presetSubtype="10" fill="hold" grpId="0" nodeType="withEffect">
                                  <p:stCondLst>
                                    <p:cond delay="0"/>
                                  </p:stCondLst>
                                  <p:childTnLst>
                                    <p:set>
                                      <p:cBhvr>
                                        <p:cTn id="52" dur="1" fill="hold">
                                          <p:stCondLst>
                                            <p:cond delay="0"/>
                                          </p:stCondLst>
                                        </p:cTn>
                                        <p:tgtEl>
                                          <p:spTgt spid="18"/>
                                        </p:tgtEl>
                                        <p:attrNameLst>
                                          <p:attrName>style.visibility</p:attrName>
                                        </p:attrNameLst>
                                      </p:cBhvr>
                                      <p:to>
                                        <p:strVal val="visible"/>
                                      </p:to>
                                    </p:set>
                                    <p:animEffect transition="in" filter="checkerboard(across)">
                                      <p:cBhvr>
                                        <p:cTn id="53" dur="500"/>
                                        <p:tgtEl>
                                          <p:spTgt spid="18"/>
                                        </p:tgtEl>
                                      </p:cBhvr>
                                    </p:animEffect>
                                  </p:childTnLst>
                                </p:cTn>
                              </p:par>
                              <p:par>
                                <p:cTn id="54" presetID="5" presetClass="entr" presetSubtype="10" fill="hold" grpId="0" nodeType="withEffect">
                                  <p:stCondLst>
                                    <p:cond delay="0"/>
                                  </p:stCondLst>
                                  <p:childTnLst>
                                    <p:set>
                                      <p:cBhvr>
                                        <p:cTn id="55" dur="1" fill="hold">
                                          <p:stCondLst>
                                            <p:cond delay="0"/>
                                          </p:stCondLst>
                                        </p:cTn>
                                        <p:tgtEl>
                                          <p:spTgt spid="19"/>
                                        </p:tgtEl>
                                        <p:attrNameLst>
                                          <p:attrName>style.visibility</p:attrName>
                                        </p:attrNameLst>
                                      </p:cBhvr>
                                      <p:to>
                                        <p:strVal val="visible"/>
                                      </p:to>
                                    </p:set>
                                    <p:animEffect transition="in" filter="checkerboard(across)">
                                      <p:cBhvr>
                                        <p:cTn id="56" dur="500"/>
                                        <p:tgtEl>
                                          <p:spTgt spid="19"/>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5" presetClass="entr" presetSubtype="10" fill="hold" grpId="0" nodeType="clickEffect">
                                  <p:stCondLst>
                                    <p:cond delay="0"/>
                                  </p:stCondLst>
                                  <p:childTnLst>
                                    <p:set>
                                      <p:cBhvr>
                                        <p:cTn id="60" dur="1" fill="hold">
                                          <p:stCondLst>
                                            <p:cond delay="0"/>
                                          </p:stCondLst>
                                        </p:cTn>
                                        <p:tgtEl>
                                          <p:spTgt spid="20"/>
                                        </p:tgtEl>
                                        <p:attrNameLst>
                                          <p:attrName>style.visibility</p:attrName>
                                        </p:attrNameLst>
                                      </p:cBhvr>
                                      <p:to>
                                        <p:strVal val="visible"/>
                                      </p:to>
                                    </p:set>
                                    <p:animEffect transition="in" filter="checkerboard(across)">
                                      <p:cBhvr>
                                        <p:cTn id="61"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11" grpId="0"/>
      <p:bldP spid="12" grpId="0"/>
      <p:bldP spid="13" grpId="0"/>
      <p:bldP spid="14" grpId="0"/>
      <p:bldP spid="15" grpId="0"/>
      <p:bldP spid="16" grpId="0"/>
      <p:bldP spid="17" grpId="0"/>
      <p:bldP spid="18" grpId="0"/>
      <p:bldP spid="19" grpId="0"/>
      <p:bldP spid="20" grpId="0"/>
    </p:bldLst>
  </p:timing>
</p:sld>
</file>

<file path=ppt/theme/theme1.xml><?xml version="1.0" encoding="utf-8"?>
<a:theme xmlns:a="http://schemas.openxmlformats.org/drawingml/2006/main" name="Elica">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ＭＳ ゴシック"/>
        <a:font script="Hang" typeface="HY그래픽B"/>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ＭＳ ゴシック"/>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Elica.thmx</Template>
  <TotalTime>211</TotalTime>
  <Words>507</Words>
  <Application>Microsoft Macintosh PowerPoint</Application>
  <PresentationFormat>Presentazione su schermo (4:3)</PresentationFormat>
  <Paragraphs>61</Paragraphs>
  <Slides>11</Slides>
  <Notes>0</Notes>
  <HiddenSlides>0</HiddenSlides>
  <MMClips>0</MMClips>
  <ScaleCrop>false</ScaleCrop>
  <HeadingPairs>
    <vt:vector size="4" baseType="variant">
      <vt:variant>
        <vt:lpstr>Tema</vt:lpstr>
      </vt:variant>
      <vt:variant>
        <vt:i4>1</vt:i4>
      </vt:variant>
      <vt:variant>
        <vt:lpstr>Titoli diapositive</vt:lpstr>
      </vt:variant>
      <vt:variant>
        <vt:i4>11</vt:i4>
      </vt:variant>
    </vt:vector>
  </HeadingPairs>
  <TitlesOfParts>
    <vt:vector size="12" baseType="lpstr">
      <vt:lpstr>Elica</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Mariachiara</dc:creator>
  <cp:lastModifiedBy>Spiraglio3</cp:lastModifiedBy>
  <cp:revision>52</cp:revision>
  <dcterms:created xsi:type="dcterms:W3CDTF">2016-09-15T13:10:38Z</dcterms:created>
  <dcterms:modified xsi:type="dcterms:W3CDTF">2023-04-06T07:36:08Z</dcterms:modified>
</cp:coreProperties>
</file>