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60" r:id="rId1"/>
  </p:sldMasterIdLst>
  <p:sldIdLst>
    <p:sldId id="257" r:id="rId2"/>
    <p:sldId id="258" r:id="rId3"/>
    <p:sldId id="259" r:id="rId4"/>
    <p:sldId id="260" r:id="rId5"/>
    <p:sldId id="261" r:id="rId6"/>
    <p:sldId id="262"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defaultTextStyle>
    <a:defPPr>
      <a:defRPr lang="it-IT"/>
    </a:defPPr>
    <a:lvl1pPr algn="l" defTabSz="457200" rtl="0" fontAlgn="base">
      <a:spcBef>
        <a:spcPct val="0"/>
      </a:spcBef>
      <a:spcAft>
        <a:spcPct val="0"/>
      </a:spcAft>
      <a:defRPr sz="2400" kern="1200">
        <a:solidFill>
          <a:schemeClr val="tx1"/>
        </a:solidFill>
        <a:latin typeface="Trebuchet MS" charset="0"/>
        <a:ea typeface="Geneva" charset="0"/>
        <a:cs typeface="Geneva" charset="0"/>
      </a:defRPr>
    </a:lvl1pPr>
    <a:lvl2pPr marL="457200" algn="l" defTabSz="457200" rtl="0" fontAlgn="base">
      <a:spcBef>
        <a:spcPct val="0"/>
      </a:spcBef>
      <a:spcAft>
        <a:spcPct val="0"/>
      </a:spcAft>
      <a:defRPr sz="2400" kern="1200">
        <a:solidFill>
          <a:schemeClr val="tx1"/>
        </a:solidFill>
        <a:latin typeface="Trebuchet MS" charset="0"/>
        <a:ea typeface="Geneva" charset="0"/>
        <a:cs typeface="Geneva" charset="0"/>
      </a:defRPr>
    </a:lvl2pPr>
    <a:lvl3pPr marL="914400" algn="l" defTabSz="457200" rtl="0" fontAlgn="base">
      <a:spcBef>
        <a:spcPct val="0"/>
      </a:spcBef>
      <a:spcAft>
        <a:spcPct val="0"/>
      </a:spcAft>
      <a:defRPr sz="2400" kern="1200">
        <a:solidFill>
          <a:schemeClr val="tx1"/>
        </a:solidFill>
        <a:latin typeface="Trebuchet MS"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Trebuchet MS"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Trebuchet MS" charset="0"/>
        <a:ea typeface="Geneva" charset="0"/>
        <a:cs typeface="Geneva" charset="0"/>
      </a:defRPr>
    </a:lvl5pPr>
    <a:lvl6pPr marL="2286000" algn="l" defTabSz="457200" rtl="0" eaLnBrk="1" latinLnBrk="0" hangingPunct="1">
      <a:defRPr sz="2400" kern="1200">
        <a:solidFill>
          <a:schemeClr val="tx1"/>
        </a:solidFill>
        <a:latin typeface="Trebuchet MS" charset="0"/>
        <a:ea typeface="Geneva" charset="0"/>
        <a:cs typeface="Geneva" charset="0"/>
      </a:defRPr>
    </a:lvl6pPr>
    <a:lvl7pPr marL="2743200" algn="l" defTabSz="457200" rtl="0" eaLnBrk="1" latinLnBrk="0" hangingPunct="1">
      <a:defRPr sz="2400" kern="1200">
        <a:solidFill>
          <a:schemeClr val="tx1"/>
        </a:solidFill>
        <a:latin typeface="Trebuchet MS" charset="0"/>
        <a:ea typeface="Geneva" charset="0"/>
        <a:cs typeface="Geneva" charset="0"/>
      </a:defRPr>
    </a:lvl7pPr>
    <a:lvl8pPr marL="3200400" algn="l" defTabSz="457200" rtl="0" eaLnBrk="1" latinLnBrk="0" hangingPunct="1">
      <a:defRPr sz="2400" kern="1200">
        <a:solidFill>
          <a:schemeClr val="tx1"/>
        </a:solidFill>
        <a:latin typeface="Trebuchet MS" charset="0"/>
        <a:ea typeface="Geneva" charset="0"/>
        <a:cs typeface="Geneva" charset="0"/>
      </a:defRPr>
    </a:lvl8pPr>
    <a:lvl9pPr marL="3657600" algn="l" defTabSz="457200" rtl="0" eaLnBrk="1" latinLnBrk="0" hangingPunct="1">
      <a:defRPr sz="2400" kern="1200">
        <a:solidFill>
          <a:schemeClr val="tx1"/>
        </a:solidFill>
        <a:latin typeface="Trebuchet MS" charset="0"/>
        <a:ea typeface="Geneva" charset="0"/>
        <a:cs typeface="Geneva"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000000"/>
    <a:srgbClr val="CC9427"/>
    <a:srgbClr val="05987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08"/>
    <p:restoredTop sz="94658"/>
  </p:normalViewPr>
  <p:slideViewPr>
    <p:cSldViewPr snapToGrid="0" snapToObjects="1">
      <p:cViewPr varScale="1">
        <p:scale>
          <a:sx n="107" d="100"/>
          <a:sy n="107" d="100"/>
        </p:scale>
        <p:origin x="-227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3.wdp"/><Relationship Id="rId4" Type="http://schemas.openxmlformats.org/officeDocument/2006/relationships/image" Target="../media/image2.png"/><Relationship Id="rId5" Type="http://schemas.microsoft.com/office/2007/relationships/hdphoto" Target="../media/hdphoto4.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5.wdp"/><Relationship Id="rId4" Type="http://schemas.openxmlformats.org/officeDocument/2006/relationships/image" Target="../media/image2.png"/><Relationship Id="rId5" Type="http://schemas.microsoft.com/office/2007/relationships/hdphoto" Target="../media/hdphoto4.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it-IT"/>
              <a:t>Fare clic per modificare stile</a:t>
            </a:r>
            <a:endParaRPr lang="en-US" dirty="0"/>
          </a:p>
        </p:txBody>
      </p:sp>
      <p:sp>
        <p:nvSpPr>
          <p:cNvPr id="8" name="Date Placeholder 3"/>
          <p:cNvSpPr>
            <a:spLocks noGrp="1"/>
          </p:cNvSpPr>
          <p:nvPr>
            <p:ph type="dt" sz="half" idx="10"/>
          </p:nvPr>
        </p:nvSpPr>
        <p:spPr/>
        <p:txBody>
          <a:bodyPr/>
          <a:lstStyle>
            <a:lvl1pPr>
              <a:defRPr/>
            </a:lvl1pPr>
          </a:lstStyle>
          <a:p>
            <a:pPr>
              <a:defRPr/>
            </a:pPr>
            <a:fld id="{2D05680C-9A77-A14C-A920-887BBE8CBD3E}" type="datetimeFigureOut">
              <a:rPr lang="it-IT"/>
              <a:pPr>
                <a:defRPr/>
              </a:pPr>
              <a:t>05/04/23</a:t>
            </a:fld>
            <a:endParaRPr lang="it-IT"/>
          </a:p>
        </p:txBody>
      </p:sp>
      <p:sp>
        <p:nvSpPr>
          <p:cNvPr id="9" name="Footer Placeholder 4"/>
          <p:cNvSpPr>
            <a:spLocks noGrp="1"/>
          </p:cNvSpPr>
          <p:nvPr>
            <p:ph type="ftr" sz="quarter" idx="11"/>
          </p:nvPr>
        </p:nvSpPr>
        <p:spPr/>
        <p:txBody>
          <a:bodyPr/>
          <a:lstStyle>
            <a:lvl1pPr>
              <a:defRPr/>
            </a:lvl1pPr>
          </a:lstStyle>
          <a:p>
            <a:pPr>
              <a:defRPr/>
            </a:pPr>
            <a:endParaRPr lang="it-IT"/>
          </a:p>
        </p:txBody>
      </p:sp>
      <p:sp>
        <p:nvSpPr>
          <p:cNvPr id="10" name="Slide Number Placeholder 5"/>
          <p:cNvSpPr>
            <a:spLocks noGrp="1"/>
          </p:cNvSpPr>
          <p:nvPr>
            <p:ph type="sldNum" sz="quarter" idx="12"/>
          </p:nvPr>
        </p:nvSpPr>
        <p:spPr/>
        <p:txBody>
          <a:bodyPr/>
          <a:lstStyle>
            <a:lvl1pPr>
              <a:defRPr/>
            </a:lvl1pPr>
          </a:lstStyle>
          <a:p>
            <a:pPr>
              <a:defRPr/>
            </a:pPr>
            <a:fld id="{D941480F-ED6D-A343-AB77-1BE0D895E536}" type="slidenum">
              <a:rPr lang="it-IT"/>
              <a:pPr>
                <a:defRPr/>
              </a:pPr>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3001523148"/>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fld id="{BDF43208-E214-CD48-9E35-46BC19B95F0B}" type="datetimeFigureOut">
              <a:rPr lang="it-IT"/>
              <a:pPr>
                <a:defRPr/>
              </a:pPr>
              <a:t>05/04/23</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09201D88-47A6-D34F-A903-02ED042884FD}" type="slidenum">
              <a:rPr lang="it-IT"/>
              <a:pPr>
                <a:defRPr/>
              </a:pPr>
              <a:t>‹n.›</a:t>
            </a:fld>
            <a:endParaRPr lang="it-IT"/>
          </a:p>
        </p:txBody>
      </p:sp>
    </p:spTree>
    <p:extLst>
      <p:ext uri="{BB962C8B-B14F-4D97-AF65-F5344CB8AC3E}">
        <p14:creationId xmlns:p14="http://schemas.microsoft.com/office/powerpoint/2010/main" val="251278201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fld id="{60425850-76F4-CA4B-8335-4802162DF13E}" type="datetimeFigureOut">
              <a:rPr lang="it-IT"/>
              <a:pPr>
                <a:defRPr/>
              </a:pPr>
              <a:t>05/04/23</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F94A697B-56C0-1646-A5C5-E3E1A3ED55E3}" type="slidenum">
              <a:rPr lang="it-IT"/>
              <a:pPr>
                <a:defRPr/>
              </a:pPr>
              <a:t>‹n.›</a:t>
            </a:fld>
            <a:endParaRPr lang="it-IT"/>
          </a:p>
        </p:txBody>
      </p:sp>
    </p:spTree>
    <p:extLst>
      <p:ext uri="{BB962C8B-B14F-4D97-AF65-F5344CB8AC3E}">
        <p14:creationId xmlns:p14="http://schemas.microsoft.com/office/powerpoint/2010/main" val="359179371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4"/>
          </p:nvPr>
        </p:nvSpPr>
        <p:spPr/>
        <p:txBody>
          <a:bodyPr/>
          <a:lstStyle>
            <a:lvl1pPr>
              <a:defRPr/>
            </a:lvl1pPr>
          </a:lstStyle>
          <a:p>
            <a:pPr>
              <a:defRPr/>
            </a:pPr>
            <a:fld id="{E54559F6-DD1C-E749-83C1-F88B21A2BAA3}" type="datetimeFigureOut">
              <a:rPr lang="it-IT"/>
              <a:pPr>
                <a:defRPr/>
              </a:pPr>
              <a:t>05/04/23</a:t>
            </a:fld>
            <a:endParaRPr lang="it-IT"/>
          </a:p>
        </p:txBody>
      </p:sp>
      <p:sp>
        <p:nvSpPr>
          <p:cNvPr id="5" name="Footer Placeholder 4"/>
          <p:cNvSpPr>
            <a:spLocks noGrp="1"/>
          </p:cNvSpPr>
          <p:nvPr>
            <p:ph type="ftr" sz="quarter" idx="15"/>
          </p:nvPr>
        </p:nvSpPr>
        <p:spPr/>
        <p:txBody>
          <a:bodyPr/>
          <a:lstStyle>
            <a:lvl1pPr>
              <a:defRPr/>
            </a:lvl1pPr>
          </a:lstStyle>
          <a:p>
            <a:pPr>
              <a:defRPr/>
            </a:pPr>
            <a:endParaRPr lang="it-IT"/>
          </a:p>
        </p:txBody>
      </p:sp>
      <p:sp>
        <p:nvSpPr>
          <p:cNvPr id="6" name="Slide Number Placeholder 5"/>
          <p:cNvSpPr>
            <a:spLocks noGrp="1"/>
          </p:cNvSpPr>
          <p:nvPr>
            <p:ph type="sldNum" sz="quarter" idx="16"/>
          </p:nvPr>
        </p:nvSpPr>
        <p:spPr/>
        <p:txBody>
          <a:bodyPr/>
          <a:lstStyle>
            <a:lvl1pPr>
              <a:defRPr/>
            </a:lvl1pPr>
          </a:lstStyle>
          <a:p>
            <a:pPr>
              <a:defRPr/>
            </a:pPr>
            <a:fld id="{DEF53F28-4E2B-C54C-8A88-5795B7D7994F}" type="slidenum">
              <a:rPr lang="it-IT"/>
              <a:pPr>
                <a:defRPr/>
              </a:pPr>
              <a:t>‹n.›</a:t>
            </a:fld>
            <a:endParaRPr lang="it-IT"/>
          </a:p>
        </p:txBody>
      </p:sp>
    </p:spTree>
    <p:extLst>
      <p:ext uri="{BB962C8B-B14F-4D97-AF65-F5344CB8AC3E}">
        <p14:creationId xmlns:p14="http://schemas.microsoft.com/office/powerpoint/2010/main" val="451943395"/>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8" name="Date Placeholder 3"/>
          <p:cNvSpPr>
            <a:spLocks noGrp="1"/>
          </p:cNvSpPr>
          <p:nvPr>
            <p:ph type="dt" sz="half" idx="10"/>
          </p:nvPr>
        </p:nvSpPr>
        <p:spPr/>
        <p:txBody>
          <a:bodyPr/>
          <a:lstStyle>
            <a:lvl1pPr>
              <a:defRPr/>
            </a:lvl1pPr>
          </a:lstStyle>
          <a:p>
            <a:pPr>
              <a:defRPr/>
            </a:pPr>
            <a:fld id="{0D8AF4D1-2801-B648-8881-95424A829F47}" type="datetimeFigureOut">
              <a:rPr lang="it-IT"/>
              <a:pPr>
                <a:defRPr/>
              </a:pPr>
              <a:t>05/04/23</a:t>
            </a:fld>
            <a:endParaRPr lang="it-IT"/>
          </a:p>
        </p:txBody>
      </p:sp>
      <p:sp>
        <p:nvSpPr>
          <p:cNvPr id="9" name="Footer Placeholder 4"/>
          <p:cNvSpPr>
            <a:spLocks noGrp="1"/>
          </p:cNvSpPr>
          <p:nvPr>
            <p:ph type="ftr" sz="quarter" idx="11"/>
          </p:nvPr>
        </p:nvSpPr>
        <p:spPr/>
        <p:txBody>
          <a:bodyPr/>
          <a:lstStyle>
            <a:lvl1pPr>
              <a:defRPr/>
            </a:lvl1pPr>
          </a:lstStyle>
          <a:p>
            <a:pPr>
              <a:defRPr/>
            </a:pPr>
            <a:endParaRPr lang="it-IT"/>
          </a:p>
        </p:txBody>
      </p:sp>
      <p:sp>
        <p:nvSpPr>
          <p:cNvPr id="10" name="Slide Number Placeholder 5"/>
          <p:cNvSpPr>
            <a:spLocks noGrp="1"/>
          </p:cNvSpPr>
          <p:nvPr>
            <p:ph type="sldNum" sz="quarter" idx="12"/>
          </p:nvPr>
        </p:nvSpPr>
        <p:spPr/>
        <p:txBody>
          <a:bodyPr/>
          <a:lstStyle>
            <a:lvl1pPr>
              <a:defRPr/>
            </a:lvl1pPr>
          </a:lstStyle>
          <a:p>
            <a:pPr>
              <a:defRPr/>
            </a:pPr>
            <a:fld id="{457F31E2-7677-3049-8DEA-013995A761E1}" type="slidenum">
              <a:rPr lang="it-IT"/>
              <a:pPr>
                <a:defRPr/>
              </a:pPr>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227686570"/>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3"/>
          <p:cNvSpPr>
            <a:spLocks noGrp="1"/>
          </p:cNvSpPr>
          <p:nvPr>
            <p:ph type="dt" sz="half" idx="15"/>
          </p:nvPr>
        </p:nvSpPr>
        <p:spPr/>
        <p:txBody>
          <a:bodyPr/>
          <a:lstStyle>
            <a:lvl1pPr>
              <a:defRPr/>
            </a:lvl1pPr>
          </a:lstStyle>
          <a:p>
            <a:pPr>
              <a:defRPr/>
            </a:pPr>
            <a:fld id="{C6E977E3-DB9E-944E-AA19-0A20C5B6C193}" type="datetimeFigureOut">
              <a:rPr lang="it-IT"/>
              <a:pPr>
                <a:defRPr/>
              </a:pPr>
              <a:t>05/04/23</a:t>
            </a:fld>
            <a:endParaRPr lang="it-IT"/>
          </a:p>
        </p:txBody>
      </p:sp>
      <p:sp>
        <p:nvSpPr>
          <p:cNvPr id="6" name="Footer Placeholder 4"/>
          <p:cNvSpPr>
            <a:spLocks noGrp="1"/>
          </p:cNvSpPr>
          <p:nvPr>
            <p:ph type="ftr" sz="quarter" idx="16"/>
          </p:nvPr>
        </p:nvSpPr>
        <p:spPr/>
        <p:txBody>
          <a:bodyPr/>
          <a:lstStyle>
            <a:lvl1pPr>
              <a:defRPr/>
            </a:lvl1pPr>
          </a:lstStyle>
          <a:p>
            <a:pPr>
              <a:defRPr/>
            </a:pPr>
            <a:endParaRPr lang="it-IT"/>
          </a:p>
        </p:txBody>
      </p:sp>
      <p:sp>
        <p:nvSpPr>
          <p:cNvPr id="7" name="Slide Number Placeholder 5"/>
          <p:cNvSpPr>
            <a:spLocks noGrp="1"/>
          </p:cNvSpPr>
          <p:nvPr>
            <p:ph type="sldNum" sz="quarter" idx="17"/>
          </p:nvPr>
        </p:nvSpPr>
        <p:spPr/>
        <p:txBody>
          <a:bodyPr/>
          <a:lstStyle>
            <a:lvl1pPr>
              <a:defRPr/>
            </a:lvl1pPr>
          </a:lstStyle>
          <a:p>
            <a:pPr>
              <a:defRPr/>
            </a:pPr>
            <a:fld id="{A1689486-A1E9-D549-AB2A-DCF6CCE34766}" type="slidenum">
              <a:rPr lang="it-IT"/>
              <a:pPr>
                <a:defRPr/>
              </a:pPr>
              <a:t>‹n.›</a:t>
            </a:fld>
            <a:endParaRPr lang="it-IT"/>
          </a:p>
        </p:txBody>
      </p:sp>
    </p:spTree>
    <p:extLst>
      <p:ext uri="{BB962C8B-B14F-4D97-AF65-F5344CB8AC3E}">
        <p14:creationId xmlns:p14="http://schemas.microsoft.com/office/powerpoint/2010/main" val="177570725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0" name="Title 9"/>
          <p:cNvSpPr>
            <a:spLocks noGrp="1"/>
          </p:cNvSpPr>
          <p:nvPr>
            <p:ph type="title"/>
          </p:nvPr>
        </p:nvSpPr>
        <p:spPr/>
        <p:txBody>
          <a:bodyPr/>
          <a:lstStyle/>
          <a:p>
            <a:r>
              <a:rPr lang="it-IT"/>
              <a:t>Fare clic per modificare stile</a:t>
            </a:r>
            <a:endParaRPr lang="en-US" dirty="0"/>
          </a:p>
        </p:txBody>
      </p:sp>
      <p:sp>
        <p:nvSpPr>
          <p:cNvPr id="7" name="Date Placeholder 3"/>
          <p:cNvSpPr>
            <a:spLocks noGrp="1"/>
          </p:cNvSpPr>
          <p:nvPr>
            <p:ph type="dt" sz="half" idx="10"/>
          </p:nvPr>
        </p:nvSpPr>
        <p:spPr/>
        <p:txBody>
          <a:bodyPr/>
          <a:lstStyle>
            <a:lvl1pPr>
              <a:defRPr/>
            </a:lvl1pPr>
          </a:lstStyle>
          <a:p>
            <a:pPr>
              <a:defRPr/>
            </a:pPr>
            <a:fld id="{D24622BA-EF7E-5743-BE97-4B6E7D0071E8}" type="datetimeFigureOut">
              <a:rPr lang="it-IT"/>
              <a:pPr>
                <a:defRPr/>
              </a:pPr>
              <a:t>05/04/23</a:t>
            </a:fld>
            <a:endParaRPr lang="it-IT"/>
          </a:p>
        </p:txBody>
      </p:sp>
      <p:sp>
        <p:nvSpPr>
          <p:cNvPr id="8" name="Footer Placeholder 4"/>
          <p:cNvSpPr>
            <a:spLocks noGrp="1"/>
          </p:cNvSpPr>
          <p:nvPr>
            <p:ph type="ftr" sz="quarter" idx="11"/>
          </p:nvPr>
        </p:nvSpPr>
        <p:spPr/>
        <p:txBody>
          <a:bodyPr/>
          <a:lstStyle>
            <a:lvl1pPr>
              <a:defRPr/>
            </a:lvl1pPr>
          </a:lstStyle>
          <a:p>
            <a:pPr>
              <a:defRPr/>
            </a:pPr>
            <a:endParaRPr lang="it-IT"/>
          </a:p>
        </p:txBody>
      </p:sp>
      <p:sp>
        <p:nvSpPr>
          <p:cNvPr id="9" name="Slide Number Placeholder 5"/>
          <p:cNvSpPr>
            <a:spLocks noGrp="1"/>
          </p:cNvSpPr>
          <p:nvPr>
            <p:ph type="sldNum" sz="quarter" idx="12"/>
          </p:nvPr>
        </p:nvSpPr>
        <p:spPr/>
        <p:txBody>
          <a:bodyPr/>
          <a:lstStyle>
            <a:lvl1pPr>
              <a:defRPr/>
            </a:lvl1pPr>
          </a:lstStyle>
          <a:p>
            <a:pPr>
              <a:defRPr/>
            </a:pPr>
            <a:fld id="{9C0DE9C5-C102-7A44-B6ED-D8B9ED1FA0E8}" type="slidenum">
              <a:rPr lang="it-IT"/>
              <a:pPr>
                <a:defRPr/>
              </a:pPr>
              <a:t>‹n.›</a:t>
            </a:fld>
            <a:endParaRPr lang="it-IT"/>
          </a:p>
        </p:txBody>
      </p:sp>
    </p:spTree>
    <p:extLst>
      <p:ext uri="{BB962C8B-B14F-4D97-AF65-F5344CB8AC3E}">
        <p14:creationId xmlns:p14="http://schemas.microsoft.com/office/powerpoint/2010/main" val="2788198273"/>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3"/>
          <p:cNvSpPr>
            <a:spLocks noGrp="1"/>
          </p:cNvSpPr>
          <p:nvPr>
            <p:ph type="dt" sz="half" idx="10"/>
          </p:nvPr>
        </p:nvSpPr>
        <p:spPr/>
        <p:txBody>
          <a:bodyPr/>
          <a:lstStyle>
            <a:lvl1pPr>
              <a:defRPr/>
            </a:lvl1pPr>
          </a:lstStyle>
          <a:p>
            <a:pPr>
              <a:defRPr/>
            </a:pPr>
            <a:fld id="{0932A498-B907-2D40-B94B-B7190778669F}" type="datetimeFigureOut">
              <a:rPr lang="it-IT"/>
              <a:pPr>
                <a:defRPr/>
              </a:pPr>
              <a:t>05/04/23</a:t>
            </a:fld>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D231A349-1CE3-5F4D-B555-C26B481B0369}" type="slidenum">
              <a:rPr lang="it-IT"/>
              <a:pPr>
                <a:defRPr/>
              </a:pPr>
              <a:t>‹n.›</a:t>
            </a:fld>
            <a:endParaRPr lang="it-IT"/>
          </a:p>
        </p:txBody>
      </p:sp>
    </p:spTree>
    <p:extLst>
      <p:ext uri="{BB962C8B-B14F-4D97-AF65-F5344CB8AC3E}">
        <p14:creationId xmlns:p14="http://schemas.microsoft.com/office/powerpoint/2010/main" val="1128704621"/>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654F22B-697B-784A-B12B-F68C3245ACC6}" type="datetimeFigureOut">
              <a:rPr lang="it-IT"/>
              <a:pPr>
                <a:defRPr/>
              </a:pPr>
              <a:t>05/04/23</a:t>
            </a:fld>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Slide Number Placeholder 5"/>
          <p:cNvSpPr>
            <a:spLocks noGrp="1"/>
          </p:cNvSpPr>
          <p:nvPr>
            <p:ph type="sldNum" sz="quarter" idx="12"/>
          </p:nvPr>
        </p:nvSpPr>
        <p:spPr/>
        <p:txBody>
          <a:bodyPr/>
          <a:lstStyle>
            <a:lvl1pPr>
              <a:defRPr/>
            </a:lvl1pPr>
          </a:lstStyle>
          <a:p>
            <a:pPr>
              <a:defRPr/>
            </a:pPr>
            <a:fld id="{B0EA0C7A-DC8C-E74D-ABCD-B26D8296EEF8}" type="slidenum">
              <a:rPr lang="it-IT"/>
              <a:pPr>
                <a:defRPr/>
              </a:pPr>
              <a:t>‹n.›</a:t>
            </a:fld>
            <a:endParaRPr lang="it-IT"/>
          </a:p>
        </p:txBody>
      </p:sp>
    </p:spTree>
    <p:extLst>
      <p:ext uri="{BB962C8B-B14F-4D97-AF65-F5344CB8AC3E}">
        <p14:creationId xmlns:p14="http://schemas.microsoft.com/office/powerpoint/2010/main" val="367747751"/>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it-IT"/>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3"/>
          <p:cNvSpPr>
            <a:spLocks noGrp="1"/>
          </p:cNvSpPr>
          <p:nvPr>
            <p:ph type="dt" sz="half" idx="10"/>
          </p:nvPr>
        </p:nvSpPr>
        <p:spPr/>
        <p:txBody>
          <a:bodyPr/>
          <a:lstStyle>
            <a:lvl1pPr>
              <a:defRPr/>
            </a:lvl1pPr>
          </a:lstStyle>
          <a:p>
            <a:pPr>
              <a:defRPr/>
            </a:pPr>
            <a:fld id="{DADBB99C-EF2A-0F42-98FF-B13725A6B899}" type="datetimeFigureOut">
              <a:rPr lang="it-IT"/>
              <a:pPr>
                <a:defRPr/>
              </a:pPr>
              <a:t>05/04/23</a:t>
            </a:fld>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E011D2E4-986A-D645-B70F-878DC31E5E8E}" type="slidenum">
              <a:rPr lang="it-IT"/>
              <a:pPr>
                <a:defRPr/>
              </a:pPr>
              <a:t>‹n.›</a:t>
            </a:fld>
            <a:endParaRPr lang="it-IT"/>
          </a:p>
        </p:txBody>
      </p:sp>
    </p:spTree>
    <p:extLst>
      <p:ext uri="{BB962C8B-B14F-4D97-AF65-F5344CB8AC3E}">
        <p14:creationId xmlns:p14="http://schemas.microsoft.com/office/powerpoint/2010/main" val="1654578377"/>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Trascinare l'immagine su un segnaposto o fare clic sull'icona per aggiungerla</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it-IT"/>
              <a:t>Fare clic per modificare stile</a:t>
            </a:r>
            <a:endParaRPr lang="en-US" dirty="0"/>
          </a:p>
        </p:txBody>
      </p:sp>
      <p:sp>
        <p:nvSpPr>
          <p:cNvPr id="9" name="Date Placeholder 4"/>
          <p:cNvSpPr>
            <a:spLocks noGrp="1"/>
          </p:cNvSpPr>
          <p:nvPr>
            <p:ph type="dt" sz="half" idx="10"/>
          </p:nvPr>
        </p:nvSpPr>
        <p:spPr/>
        <p:txBody>
          <a:bodyPr/>
          <a:lstStyle>
            <a:lvl1pPr>
              <a:defRPr/>
            </a:lvl1pPr>
          </a:lstStyle>
          <a:p>
            <a:pPr>
              <a:defRPr/>
            </a:pPr>
            <a:fld id="{1795FADF-71C2-3B4C-AA98-71E4F7F0C0E3}" type="datetimeFigureOut">
              <a:rPr lang="it-IT"/>
              <a:pPr>
                <a:defRPr/>
              </a:pPr>
              <a:t>05/04/23</a:t>
            </a:fld>
            <a:endParaRPr lang="it-IT"/>
          </a:p>
        </p:txBody>
      </p:sp>
      <p:sp>
        <p:nvSpPr>
          <p:cNvPr id="10" name="Footer Placeholder 5"/>
          <p:cNvSpPr>
            <a:spLocks noGrp="1"/>
          </p:cNvSpPr>
          <p:nvPr>
            <p:ph type="ftr" sz="quarter" idx="11"/>
          </p:nvPr>
        </p:nvSpPr>
        <p:spPr/>
        <p:txBody>
          <a:bodyPr/>
          <a:lstStyle>
            <a:lvl1pPr>
              <a:defRPr/>
            </a:lvl1pPr>
          </a:lstStyle>
          <a:p>
            <a:pPr>
              <a:defRPr/>
            </a:pPr>
            <a:endParaRPr lang="it-IT"/>
          </a:p>
        </p:txBody>
      </p:sp>
      <p:sp>
        <p:nvSpPr>
          <p:cNvPr id="11" name="Slide Number Placeholder 6"/>
          <p:cNvSpPr>
            <a:spLocks noGrp="1"/>
          </p:cNvSpPr>
          <p:nvPr>
            <p:ph type="sldNum" sz="quarter" idx="12"/>
          </p:nvPr>
        </p:nvSpPr>
        <p:spPr/>
        <p:txBody>
          <a:bodyPr/>
          <a:lstStyle>
            <a:lvl1pPr>
              <a:defRPr/>
            </a:lvl1pPr>
          </a:lstStyle>
          <a:p>
            <a:pPr>
              <a:defRPr/>
            </a:pPr>
            <a:fld id="{8F23240B-785E-A84A-A442-6109DB2E6599}" type="slidenum">
              <a:rPr lang="it-IT"/>
              <a:pPr>
                <a:defRPr/>
              </a:pPr>
              <a:t>‹n.›</a:t>
            </a:fld>
            <a:endParaRPr lang="it-IT"/>
          </a:p>
        </p:txBody>
      </p:sp>
    </p:spTree>
    <p:extLst>
      <p:ext uri="{BB962C8B-B14F-4D97-AF65-F5344CB8AC3E}">
        <p14:creationId xmlns:p14="http://schemas.microsoft.com/office/powerpoint/2010/main" val="1945545345"/>
      </p:ext>
    </p:extLst>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5" Type="http://schemas.openxmlformats.org/officeDocument/2006/relationships/image" Target="../media/image2.png"/><Relationship Id="rId1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it-IT"/>
              <a:t>Fare clic per modificare stile</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ea typeface="+mn-ea"/>
                <a:cs typeface="+mn-cs"/>
              </a:defRPr>
            </a:lvl1pPr>
          </a:lstStyle>
          <a:p>
            <a:pPr>
              <a:defRPr/>
            </a:pPr>
            <a:fld id="{DF2744F7-090A-0949-BEAE-4CAB6CE09017}" type="datetimeFigureOut">
              <a:rPr lang="it-IT"/>
              <a:pPr>
                <a:defRPr/>
              </a:pPr>
              <a:t>05/04/23</a:t>
            </a:fld>
            <a:endParaRPr lang="it-IT"/>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ea typeface="+mn-ea"/>
                <a:cs typeface="+mn-cs"/>
              </a:defRPr>
            </a:lvl1pPr>
          </a:lstStyle>
          <a:p>
            <a:pPr>
              <a:defRPr/>
            </a:pPr>
            <a:endParaRPr lang="it-IT"/>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ea typeface="+mn-ea"/>
                <a:cs typeface="+mn-cs"/>
              </a:defRPr>
            </a:lvl1pPr>
          </a:lstStyle>
          <a:p>
            <a:pPr>
              <a:defRPr/>
            </a:pPr>
            <a:fld id="{C9CCC0C3-7287-3546-96F5-FF2F5ED0A445}" type="slidenum">
              <a:rPr lang="it-IT"/>
              <a:pPr>
                <a:defRPr/>
              </a:pPr>
              <a:t>‹n.›</a:t>
            </a:fld>
            <a:endParaRPr lang="it-IT"/>
          </a:p>
        </p:txBody>
      </p:sp>
      <p:grpSp>
        <p:nvGrpSpPr>
          <p:cNvPr id="3" name="Gruppo 2"/>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13">
                <a:duotone>
                  <a:prstClr val="black"/>
                  <a:srgbClr val="000000">
                    <a:tint val="45000"/>
                    <a:satMod val="400000"/>
                  </a:srgbClr>
                </a:duotone>
                <a:extLst>
                  <a:ext uri="{BEBA8EAE-BF5A-486C-A8C5-ECC9F3942E4B}">
                    <a14:imgProps xmlns:a14="http://schemas.microsoft.com/office/drawing/2010/main">
                      <a14:imgLayer r:embed="rId14">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15">
                <a:duotone>
                  <a:prstClr val="black"/>
                  <a:srgbClr val="000000">
                    <a:tint val="45000"/>
                    <a:satMod val="400000"/>
                  </a:srgbClr>
                </a:duotone>
                <a:extLst>
                  <a:ext uri="{BEBA8EAE-BF5A-486C-A8C5-ECC9F3942E4B}">
                    <a14:imgProps xmlns:a14="http://schemas.microsoft.com/office/drawing/2010/main">
                      <a14:imgLayer r:embed="rId16">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 bg1="lt1" tx1="dk1" bg2="lt2" tx2="dk2" accent1="accent1" accent2="accent2" accent3="accent3" accent4="accent4" accent5="accent5" accent6="accent6" hlink="hlink" folHlink="folHlink"/>
  <p:sldLayoutIdLst>
    <p:sldLayoutId id="2147483697" r:id="rId1"/>
    <p:sldLayoutId id="2147483689" r:id="rId2"/>
    <p:sldLayoutId id="2147483698" r:id="rId3"/>
    <p:sldLayoutId id="2147483690" r:id="rId4"/>
    <p:sldLayoutId id="2147483691" r:id="rId5"/>
    <p:sldLayoutId id="2147483692" r:id="rId6"/>
    <p:sldLayoutId id="2147483693" r:id="rId7"/>
    <p:sldLayoutId id="2147483694" r:id="rId8"/>
    <p:sldLayoutId id="2147483699" r:id="rId9"/>
    <p:sldLayoutId id="2147483695" r:id="rId10"/>
    <p:sldLayoutId id="2147483696" r:id="rId11"/>
  </p:sldLayoutIdLst>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xStyles>
    <p:titleStyle>
      <a:lvl1pPr marL="319088" indent="-319088" algn="r" rtl="0" eaLnBrk="0" fontAlgn="base" hangingPunct="0">
        <a:spcBef>
          <a:spcPct val="0"/>
        </a:spcBef>
        <a:spcAft>
          <a:spcPct val="0"/>
        </a:spcAft>
        <a:buClr>
          <a:srgbClr val="C3260C"/>
        </a:buClr>
        <a:buSzPct val="128000"/>
        <a:buFont typeface="Georgia"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Geneva" charset="0"/>
          <a:cs typeface="Geneva" charset="0"/>
        </a:defRPr>
      </a:lvl1pPr>
      <a:lvl2pPr marL="319088" indent="-319088" algn="r" rtl="0" eaLnBrk="0" fontAlgn="base" hangingPunct="0">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2pPr>
      <a:lvl3pPr marL="319088" indent="-319088" algn="r" rtl="0" eaLnBrk="0" fontAlgn="base" hangingPunct="0">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3pPr>
      <a:lvl4pPr marL="319088" indent="-319088" algn="r" rtl="0" eaLnBrk="0" fontAlgn="base" hangingPunct="0">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4pPr>
      <a:lvl5pPr marL="319088" indent="-319088" algn="r" rtl="0" eaLnBrk="0" fontAlgn="base" hangingPunct="0">
        <a:spcBef>
          <a:spcPct val="0"/>
        </a:spcBef>
        <a:spcAft>
          <a:spcPct val="0"/>
        </a:spcAft>
        <a:buClr>
          <a:srgbClr val="C3260C"/>
        </a:buClr>
        <a:buSzPct val="128000"/>
        <a:buFont typeface="Georgia" charset="0"/>
        <a:buChar char="*"/>
        <a:defRPr sz="4600" b="1">
          <a:solidFill>
            <a:schemeClr val="tx1"/>
          </a:solidFill>
          <a:latin typeface="Trebuchet MS" charset="0"/>
          <a:ea typeface="Geneva" charset="0"/>
          <a:cs typeface="Geneva"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charset="0"/>
        <a:buChar char="*"/>
        <a:defRPr sz="2200" kern="1200">
          <a:solidFill>
            <a:srgbClr val="404040"/>
          </a:solidFill>
          <a:latin typeface="+mn-lt"/>
          <a:ea typeface="Geneva" charset="0"/>
          <a:cs typeface="Geneva" charset="0"/>
        </a:defRPr>
      </a:lvl1pPr>
      <a:lvl2pPr marL="547688" indent="-182563" algn="l" rtl="0" eaLnBrk="0" fontAlgn="base" hangingPunct="0">
        <a:spcBef>
          <a:spcPct val="20000"/>
        </a:spcBef>
        <a:spcAft>
          <a:spcPts val="300"/>
        </a:spcAft>
        <a:buClr>
          <a:srgbClr val="C3260C"/>
        </a:buClr>
        <a:buSzPct val="130000"/>
        <a:buFont typeface="Georgia" charset="0"/>
        <a:buChar char="*"/>
        <a:defRPr sz="2000" kern="1200">
          <a:solidFill>
            <a:srgbClr val="404040"/>
          </a:solidFill>
          <a:latin typeface="+mn-lt"/>
          <a:ea typeface="Geneva" charset="0"/>
          <a:cs typeface="+mn-cs"/>
        </a:defRPr>
      </a:lvl2pPr>
      <a:lvl3pPr marL="822325" indent="-182563" algn="l" rtl="0" eaLnBrk="0" fontAlgn="base" hangingPunct="0">
        <a:spcBef>
          <a:spcPct val="20000"/>
        </a:spcBef>
        <a:spcAft>
          <a:spcPts val="300"/>
        </a:spcAft>
        <a:buClr>
          <a:srgbClr val="C3260C"/>
        </a:buClr>
        <a:buSzPct val="130000"/>
        <a:buFont typeface="Georgia" charset="0"/>
        <a:buChar char="*"/>
        <a:defRPr kern="1200">
          <a:solidFill>
            <a:srgbClr val="404040"/>
          </a:solidFill>
          <a:latin typeface="+mn-lt"/>
          <a:ea typeface="Geneva" charset="0"/>
          <a:cs typeface="+mn-cs"/>
        </a:defRPr>
      </a:lvl3pPr>
      <a:lvl4pPr marL="1096963" indent="-182563" algn="l" rtl="0" eaLnBrk="0" fontAlgn="base" hangingPunct="0">
        <a:spcBef>
          <a:spcPct val="20000"/>
        </a:spcBef>
        <a:spcAft>
          <a:spcPts val="300"/>
        </a:spcAft>
        <a:buClr>
          <a:srgbClr val="C3260C"/>
        </a:buClr>
        <a:buSzPct val="130000"/>
        <a:buFont typeface="Georgia" charset="0"/>
        <a:buChar char="*"/>
        <a:defRPr sz="1600" kern="1200">
          <a:solidFill>
            <a:srgbClr val="404040"/>
          </a:solidFill>
          <a:latin typeface="+mn-lt"/>
          <a:ea typeface="Geneva" charset="0"/>
          <a:cs typeface="+mn-cs"/>
        </a:defRPr>
      </a:lvl4pPr>
      <a:lvl5pPr marL="1389063" indent="-182563" algn="l" rtl="0" eaLnBrk="0" fontAlgn="base" hangingPunct="0">
        <a:spcBef>
          <a:spcPct val="20000"/>
        </a:spcBef>
        <a:spcAft>
          <a:spcPts val="300"/>
        </a:spcAft>
        <a:buClr>
          <a:srgbClr val="C3260C"/>
        </a:buClr>
        <a:buSzPct val="130000"/>
        <a:buFont typeface="Georgia" charset="0"/>
        <a:buChar char="*"/>
        <a:defRPr sz="1400" kern="1200">
          <a:solidFill>
            <a:srgbClr val="404040"/>
          </a:solidFill>
          <a:latin typeface="+mn-lt"/>
          <a:ea typeface="Geneva" charset="0"/>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556901"/>
            <a:ext cx="8140700" cy="1744199"/>
          </a:xfrm>
          <a:prstGeom prst="rect">
            <a:avLst/>
          </a:prstGeom>
          <a:effectLst/>
        </p:spPr>
        <p:txBody>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fontAlgn="auto">
              <a:spcAft>
                <a:spcPts val="0"/>
              </a:spcAft>
              <a:buFont typeface="Georgia" pitchFamily="18" charset="0"/>
              <a:buNone/>
              <a:defRPr/>
            </a:pPr>
            <a:r>
              <a:rPr lang="it-IT" sz="8000" dirty="0">
                <a:solidFill>
                  <a:srgbClr val="F9C31B"/>
                </a:solidFill>
                <a:latin typeface="Arial" charset="0"/>
                <a:cs typeface="Arial" charset="0"/>
              </a:rPr>
              <a:t>MILTON</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egnaposto contenuto 2"/>
          <p:cNvSpPr>
            <a:spLocks noGrp="1"/>
          </p:cNvSpPr>
          <p:nvPr>
            <p:ph sz="quarter" idx="13"/>
          </p:nvPr>
        </p:nvSpPr>
        <p:spPr>
          <a:xfrm>
            <a:off x="309563" y="694423"/>
            <a:ext cx="8524875" cy="1571625"/>
          </a:xfrm>
        </p:spPr>
        <p:txBody>
          <a:bodyPr/>
          <a:lstStyle/>
          <a:p>
            <a:pPr marL="44450" indent="0" algn="ctr" eaLnBrk="1" hangingPunct="1">
              <a:buFont typeface="Georgia" charset="0"/>
              <a:buNone/>
            </a:pPr>
            <a:r>
              <a:rPr lang="it-IT" sz="4800" dirty="0">
                <a:solidFill>
                  <a:srgbClr val="000090"/>
                </a:solidFill>
                <a:latin typeface="Arial" charset="0"/>
                <a:cs typeface="Arial" charset="0"/>
              </a:rPr>
              <a:t>HIS MASTERPIECE</a:t>
            </a:r>
          </a:p>
          <a:p>
            <a:pPr marL="44450" indent="0" algn="ctr" eaLnBrk="1" hangingPunct="1">
              <a:buFont typeface="Georgia" charset="0"/>
              <a:buNone/>
            </a:pPr>
            <a:r>
              <a:rPr lang="en-GB" sz="3600" i="1" dirty="0">
                <a:solidFill>
                  <a:srgbClr val="000090"/>
                </a:solidFill>
                <a:latin typeface="Arial" charset="0"/>
                <a:cs typeface="Arial" charset="0"/>
              </a:rPr>
              <a:t>Paradise Lost </a:t>
            </a:r>
            <a:r>
              <a:rPr lang="en-GB" sz="3600" dirty="0">
                <a:solidFill>
                  <a:srgbClr val="000090"/>
                </a:solidFill>
                <a:latin typeface="Arial" charset="0"/>
                <a:cs typeface="Arial" charset="0"/>
              </a:rPr>
              <a:t>– Keywords</a:t>
            </a:r>
            <a:endParaRPr lang="it-IT" sz="3600" dirty="0">
              <a:solidFill>
                <a:srgbClr val="000090"/>
              </a:solidFill>
              <a:latin typeface="Arial" charset="0"/>
              <a:cs typeface="Arial" charset="0"/>
            </a:endParaRPr>
          </a:p>
        </p:txBody>
      </p:sp>
      <p:sp>
        <p:nvSpPr>
          <p:cNvPr id="14339" name="Rettangolo 1"/>
          <p:cNvSpPr>
            <a:spLocks noChangeArrowheads="1"/>
          </p:cNvSpPr>
          <p:nvPr/>
        </p:nvSpPr>
        <p:spPr bwMode="auto">
          <a:xfrm>
            <a:off x="623888" y="3136900"/>
            <a:ext cx="797401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2000">
                <a:latin typeface="Arial" charset="0"/>
                <a:cs typeface="Arial" charset="0"/>
              </a:rPr>
              <a:t>According to the Ptolemaic system still used by Milton, the universe has both an imaginary and concrete dimension. It is made up of nine concentric spheres moved by God's love with the Earth at thecentre. The universe hangs down from Heaven on a golden chain.</a:t>
            </a:r>
            <a:r>
              <a:rPr lang="it-IT" sz="2000">
                <a:latin typeface="Arial" charset="0"/>
                <a:cs typeface="Arial" charset="0"/>
              </a:rPr>
              <a:t> </a:t>
            </a:r>
          </a:p>
        </p:txBody>
      </p:sp>
      <p:sp>
        <p:nvSpPr>
          <p:cNvPr id="14340" name="CasellaDiTesto 7"/>
          <p:cNvSpPr txBox="1">
            <a:spLocks noChangeArrowheads="1"/>
          </p:cNvSpPr>
          <p:nvPr/>
        </p:nvSpPr>
        <p:spPr bwMode="auto">
          <a:xfrm>
            <a:off x="623888" y="2420938"/>
            <a:ext cx="3438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rebuchet MS" charset="0"/>
                <a:ea typeface="Geneva" charset="0"/>
                <a:cs typeface="Geneva" charset="0"/>
              </a:defRPr>
            </a:lvl1pPr>
            <a:lvl2pPr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marL="0" lvl="1" eaLnBrk="1" hangingPunct="1"/>
            <a:r>
              <a:rPr lang="en-GB" i="1">
                <a:latin typeface="Arial" charset="0"/>
                <a:cs typeface="Arial" charset="0"/>
              </a:rPr>
              <a:t>Setting</a:t>
            </a:r>
            <a:endParaRPr lang="it-IT" i="1">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egnaposto contenuto 2"/>
          <p:cNvSpPr>
            <a:spLocks noGrp="1"/>
          </p:cNvSpPr>
          <p:nvPr>
            <p:ph sz="quarter" idx="13"/>
          </p:nvPr>
        </p:nvSpPr>
        <p:spPr>
          <a:xfrm>
            <a:off x="309563" y="599463"/>
            <a:ext cx="8524875" cy="1571625"/>
          </a:xfrm>
        </p:spPr>
        <p:txBody>
          <a:bodyPr/>
          <a:lstStyle/>
          <a:p>
            <a:pPr marL="44450" indent="0" algn="ctr" eaLnBrk="1" hangingPunct="1">
              <a:buFont typeface="Georgia" charset="0"/>
              <a:buNone/>
            </a:pPr>
            <a:r>
              <a:rPr lang="it-IT" sz="4800" dirty="0">
                <a:solidFill>
                  <a:srgbClr val="000090"/>
                </a:solidFill>
                <a:latin typeface="Arial" charset="0"/>
                <a:cs typeface="Arial" charset="0"/>
              </a:rPr>
              <a:t>HIS MASTERPIECE</a:t>
            </a:r>
          </a:p>
          <a:p>
            <a:pPr marL="44450" indent="0" algn="ctr" eaLnBrk="1" hangingPunct="1">
              <a:buFont typeface="Georgia" charset="0"/>
              <a:buNone/>
            </a:pPr>
            <a:r>
              <a:rPr lang="en-GB" sz="3600" i="1" dirty="0">
                <a:solidFill>
                  <a:srgbClr val="000090"/>
                </a:solidFill>
                <a:latin typeface="Arial" charset="0"/>
                <a:cs typeface="Arial" charset="0"/>
              </a:rPr>
              <a:t>Paradise Lost </a:t>
            </a:r>
            <a:r>
              <a:rPr lang="en-GB" sz="3600" dirty="0">
                <a:solidFill>
                  <a:srgbClr val="000090"/>
                </a:solidFill>
                <a:latin typeface="Arial" charset="0"/>
                <a:cs typeface="Arial" charset="0"/>
              </a:rPr>
              <a:t>– Keywords</a:t>
            </a:r>
            <a:endParaRPr lang="it-IT" sz="3600" dirty="0">
              <a:solidFill>
                <a:srgbClr val="000090"/>
              </a:solidFill>
              <a:latin typeface="Arial" charset="0"/>
              <a:cs typeface="Arial" charset="0"/>
            </a:endParaRPr>
          </a:p>
        </p:txBody>
      </p:sp>
      <p:sp>
        <p:nvSpPr>
          <p:cNvPr id="15363" name="Rettangolo 1"/>
          <p:cNvSpPr>
            <a:spLocks noChangeArrowheads="1"/>
          </p:cNvSpPr>
          <p:nvPr/>
        </p:nvSpPr>
        <p:spPr bwMode="auto">
          <a:xfrm>
            <a:off x="1128713" y="3136900"/>
            <a:ext cx="784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dirty="0">
                <a:latin typeface="Arial" charset="0"/>
                <a:cs typeface="Arial" charset="0"/>
              </a:rPr>
              <a:t>Satan himself is the first rebellious spirit in the story, one who does not want to fit in with God’s plans and chooses to fight rather than obey.</a:t>
            </a:r>
            <a:endParaRPr lang="it-IT" sz="1800" dirty="0">
              <a:latin typeface="Arial" charset="0"/>
              <a:cs typeface="Arial" charset="0"/>
            </a:endParaRPr>
          </a:p>
        </p:txBody>
      </p:sp>
      <p:sp>
        <p:nvSpPr>
          <p:cNvPr id="15364" name="CasellaDiTesto 7"/>
          <p:cNvSpPr txBox="1">
            <a:spLocks noChangeArrowheads="1"/>
          </p:cNvSpPr>
          <p:nvPr/>
        </p:nvSpPr>
        <p:spPr bwMode="auto">
          <a:xfrm>
            <a:off x="623888" y="2420938"/>
            <a:ext cx="3438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rebuchet MS" charset="0"/>
                <a:ea typeface="Geneva" charset="0"/>
                <a:cs typeface="Geneva" charset="0"/>
              </a:defRPr>
            </a:lvl1pPr>
            <a:lvl2pPr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marL="0" lvl="1" eaLnBrk="1" hangingPunct="1"/>
            <a:r>
              <a:rPr lang="en-GB" i="1">
                <a:latin typeface="Arial" charset="0"/>
                <a:cs typeface="Arial" charset="0"/>
              </a:rPr>
              <a:t>Rebellion</a:t>
            </a:r>
            <a:endParaRPr lang="it-IT" i="1">
              <a:latin typeface="Arial" charset="0"/>
              <a:cs typeface="Arial" charset="0"/>
            </a:endParaRPr>
          </a:p>
        </p:txBody>
      </p:sp>
      <p:sp>
        <p:nvSpPr>
          <p:cNvPr id="15365" name="CasellaDiTesto 4"/>
          <p:cNvSpPr txBox="1">
            <a:spLocks noChangeArrowheads="1"/>
          </p:cNvSpPr>
          <p:nvPr/>
        </p:nvSpPr>
        <p:spPr bwMode="auto">
          <a:xfrm>
            <a:off x="1128713" y="4102100"/>
            <a:ext cx="57261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800">
                <a:latin typeface="Arial" charset="0"/>
                <a:cs typeface="Arial" charset="0"/>
              </a:rPr>
              <a:t>Has an erred vision of freedom.</a:t>
            </a:r>
            <a:endParaRPr lang="it-IT" sz="1800">
              <a:latin typeface="Arial" charset="0"/>
              <a:cs typeface="Arial" charset="0"/>
            </a:endParaRPr>
          </a:p>
        </p:txBody>
      </p:sp>
      <p:sp>
        <p:nvSpPr>
          <p:cNvPr id="15366" name="CasellaDiTesto 5"/>
          <p:cNvSpPr txBox="1">
            <a:spLocks noChangeArrowheads="1"/>
          </p:cNvSpPr>
          <p:nvPr/>
        </p:nvSpPr>
        <p:spPr bwMode="auto">
          <a:xfrm>
            <a:off x="1128713" y="4802188"/>
            <a:ext cx="7740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800" dirty="0">
                <a:latin typeface="Arial" charset="0"/>
                <a:cs typeface="Arial" charset="0"/>
              </a:rPr>
              <a:t>Makes poor use of reason. Reason is accepting God’s law. </a:t>
            </a:r>
            <a:endParaRPr lang="it-IT" sz="1800" dirty="0">
              <a:latin typeface="Arial" charset="0"/>
              <a:cs typeface="Arial" charset="0"/>
            </a:endParaRPr>
          </a:p>
        </p:txBody>
      </p:sp>
      <p:sp>
        <p:nvSpPr>
          <p:cNvPr id="7" name="Freccia destra con strisce 6"/>
          <p:cNvSpPr/>
          <p:nvPr/>
        </p:nvSpPr>
        <p:spPr>
          <a:xfrm>
            <a:off x="794639" y="3325234"/>
            <a:ext cx="222825" cy="270763"/>
          </a:xfrm>
          <a:prstGeom prst="stripedRightArrow">
            <a:avLst>
              <a:gd name="adj1" fmla="val 17787"/>
              <a:gd name="adj2" fmla="val 41947"/>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
        <p:nvSpPr>
          <p:cNvPr id="9" name="Freccia destra con strisce 8"/>
          <p:cNvSpPr/>
          <p:nvPr/>
        </p:nvSpPr>
        <p:spPr>
          <a:xfrm>
            <a:off x="794639" y="4151830"/>
            <a:ext cx="222825" cy="270763"/>
          </a:xfrm>
          <a:prstGeom prst="stripedRightArrow">
            <a:avLst>
              <a:gd name="adj1" fmla="val 17787"/>
              <a:gd name="adj2" fmla="val 41947"/>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
        <p:nvSpPr>
          <p:cNvPr id="12" name="Freccia destra con strisce 11"/>
          <p:cNvSpPr/>
          <p:nvPr/>
        </p:nvSpPr>
        <p:spPr>
          <a:xfrm>
            <a:off x="794639" y="4850906"/>
            <a:ext cx="222825" cy="270763"/>
          </a:xfrm>
          <a:prstGeom prst="stripedRightArrow">
            <a:avLst>
              <a:gd name="adj1" fmla="val 17787"/>
              <a:gd name="adj2" fmla="val 41947"/>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fade">
                                      <p:cBhvr>
                                        <p:cTn id="12" dur="1000"/>
                                        <p:tgtEl>
                                          <p:spTgt spid="15363"/>
                                        </p:tgtEl>
                                      </p:cBhvr>
                                    </p:animEffect>
                                    <p:anim calcmode="lin" valueType="num">
                                      <p:cBhvr>
                                        <p:cTn id="13" dur="1000" fill="hold"/>
                                        <p:tgtEl>
                                          <p:spTgt spid="15363"/>
                                        </p:tgtEl>
                                        <p:attrNameLst>
                                          <p:attrName>ppt_x</p:attrName>
                                        </p:attrNameLst>
                                      </p:cBhvr>
                                      <p:tavLst>
                                        <p:tav tm="0">
                                          <p:val>
                                            <p:strVal val="#ppt_x"/>
                                          </p:val>
                                        </p:tav>
                                        <p:tav tm="100000">
                                          <p:val>
                                            <p:strVal val="#ppt_x"/>
                                          </p:val>
                                        </p:tav>
                                      </p:tavLst>
                                    </p:anim>
                                    <p:anim calcmode="lin" valueType="num">
                                      <p:cBhvr>
                                        <p:cTn id="14" dur="1000" fill="hold"/>
                                        <p:tgtEl>
                                          <p:spTgt spid="15363"/>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5365"/>
                                        </p:tgtEl>
                                        <p:attrNameLst>
                                          <p:attrName>style.visibility</p:attrName>
                                        </p:attrNameLst>
                                      </p:cBhvr>
                                      <p:to>
                                        <p:strVal val="visible"/>
                                      </p:to>
                                    </p:set>
                                    <p:animEffect transition="in" filter="fade">
                                      <p:cBhvr>
                                        <p:cTn id="19" dur="1000"/>
                                        <p:tgtEl>
                                          <p:spTgt spid="15365"/>
                                        </p:tgtEl>
                                      </p:cBhvr>
                                    </p:animEffect>
                                    <p:anim calcmode="lin" valueType="num">
                                      <p:cBhvr>
                                        <p:cTn id="20" dur="1000" fill="hold"/>
                                        <p:tgtEl>
                                          <p:spTgt spid="15365"/>
                                        </p:tgtEl>
                                        <p:attrNameLst>
                                          <p:attrName>ppt_x</p:attrName>
                                        </p:attrNameLst>
                                      </p:cBhvr>
                                      <p:tavLst>
                                        <p:tav tm="0">
                                          <p:val>
                                            <p:strVal val="#ppt_x"/>
                                          </p:val>
                                        </p:tav>
                                        <p:tav tm="100000">
                                          <p:val>
                                            <p:strVal val="#ppt_x"/>
                                          </p:val>
                                        </p:tav>
                                      </p:tavLst>
                                    </p:anim>
                                    <p:anim calcmode="lin" valueType="num">
                                      <p:cBhvr>
                                        <p:cTn id="21" dur="1000" fill="hold"/>
                                        <p:tgtEl>
                                          <p:spTgt spid="15365"/>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5366"/>
                                        </p:tgtEl>
                                        <p:attrNameLst>
                                          <p:attrName>style.visibility</p:attrName>
                                        </p:attrNameLst>
                                      </p:cBhvr>
                                      <p:to>
                                        <p:strVal val="visible"/>
                                      </p:to>
                                    </p:set>
                                    <p:animEffect transition="in" filter="fade">
                                      <p:cBhvr>
                                        <p:cTn id="36" dur="1000"/>
                                        <p:tgtEl>
                                          <p:spTgt spid="15366"/>
                                        </p:tgtEl>
                                      </p:cBhvr>
                                    </p:animEffect>
                                    <p:anim calcmode="lin" valueType="num">
                                      <p:cBhvr>
                                        <p:cTn id="37" dur="1000" fill="hold"/>
                                        <p:tgtEl>
                                          <p:spTgt spid="15366"/>
                                        </p:tgtEl>
                                        <p:attrNameLst>
                                          <p:attrName>ppt_x</p:attrName>
                                        </p:attrNameLst>
                                      </p:cBhvr>
                                      <p:tavLst>
                                        <p:tav tm="0">
                                          <p:val>
                                            <p:strVal val="#ppt_x"/>
                                          </p:val>
                                        </p:tav>
                                        <p:tav tm="100000">
                                          <p:val>
                                            <p:strVal val="#ppt_x"/>
                                          </p:val>
                                        </p:tav>
                                      </p:tavLst>
                                    </p:anim>
                                    <p:anim calcmode="lin" valueType="num">
                                      <p:cBhvr>
                                        <p:cTn id="38" dur="1000" fill="hold"/>
                                        <p:tgtEl>
                                          <p:spTgt spid="153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P spid="15365" grpId="0"/>
      <p:bldP spid="153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egnaposto contenuto 2"/>
          <p:cNvSpPr>
            <a:spLocks noGrp="1"/>
          </p:cNvSpPr>
          <p:nvPr>
            <p:ph sz="quarter" idx="13"/>
          </p:nvPr>
        </p:nvSpPr>
        <p:spPr>
          <a:xfrm>
            <a:off x="309563" y="563851"/>
            <a:ext cx="8524875" cy="1571625"/>
          </a:xfrm>
        </p:spPr>
        <p:txBody>
          <a:bodyPr/>
          <a:lstStyle/>
          <a:p>
            <a:pPr marL="44450" indent="0" algn="ctr" eaLnBrk="1" hangingPunct="1">
              <a:buFont typeface="Georgia" charset="0"/>
              <a:buNone/>
            </a:pPr>
            <a:r>
              <a:rPr lang="it-IT" sz="4800" dirty="0">
                <a:solidFill>
                  <a:srgbClr val="000090"/>
                </a:solidFill>
                <a:latin typeface="Arial" charset="0"/>
                <a:cs typeface="Arial" charset="0"/>
              </a:rPr>
              <a:t>HIS MASTERPIECE</a:t>
            </a:r>
          </a:p>
          <a:p>
            <a:pPr marL="44450" indent="0" algn="ctr" eaLnBrk="1" hangingPunct="1">
              <a:buFont typeface="Georgia" charset="0"/>
              <a:buNone/>
            </a:pPr>
            <a:r>
              <a:rPr lang="en-GB" sz="3600" i="1" dirty="0">
                <a:solidFill>
                  <a:srgbClr val="000090"/>
                </a:solidFill>
                <a:latin typeface="Arial" charset="0"/>
                <a:cs typeface="Arial" charset="0"/>
              </a:rPr>
              <a:t>Paradise Lost </a:t>
            </a:r>
            <a:r>
              <a:rPr lang="en-GB" sz="3600" dirty="0">
                <a:solidFill>
                  <a:srgbClr val="000090"/>
                </a:solidFill>
                <a:latin typeface="Arial" charset="0"/>
                <a:cs typeface="Arial" charset="0"/>
              </a:rPr>
              <a:t>– Keywords</a:t>
            </a:r>
            <a:endParaRPr lang="it-IT" sz="3600" dirty="0">
              <a:solidFill>
                <a:srgbClr val="000090"/>
              </a:solidFill>
              <a:latin typeface="Arial" charset="0"/>
              <a:cs typeface="Arial" charset="0"/>
            </a:endParaRPr>
          </a:p>
        </p:txBody>
      </p:sp>
      <p:sp>
        <p:nvSpPr>
          <p:cNvPr id="16387" name="Rettangolo 1"/>
          <p:cNvSpPr>
            <a:spLocks noChangeArrowheads="1"/>
          </p:cNvSpPr>
          <p:nvPr/>
        </p:nvSpPr>
        <p:spPr bwMode="auto">
          <a:xfrm>
            <a:off x="1128713" y="3136900"/>
            <a:ext cx="7842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a:latin typeface="Arial" charset="0"/>
                <a:cs typeface="Arial" charset="0"/>
              </a:rPr>
              <a:t>Satan is an intriguing and ambiguous character, </a:t>
            </a:r>
            <a:r>
              <a:rPr lang="en-GB" sz="1800" b="1">
                <a:solidFill>
                  <a:srgbClr val="05987E"/>
                </a:solidFill>
                <a:latin typeface="Arial" charset="0"/>
                <a:cs typeface="Arial" charset="0"/>
              </a:rPr>
              <a:t>deceptive</a:t>
            </a:r>
            <a:r>
              <a:rPr lang="en-GB" sz="1800">
                <a:latin typeface="Arial" charset="0"/>
                <a:cs typeface="Arial" charset="0"/>
              </a:rPr>
              <a:t>. He is punished by God at the end for his rebellion: like Faustus before him and Frankenstein afterwards, he can be considered as a sort of </a:t>
            </a:r>
            <a:r>
              <a:rPr lang="en-GB" sz="1800" b="1">
                <a:solidFill>
                  <a:srgbClr val="05987E"/>
                </a:solidFill>
                <a:latin typeface="Arial" charset="0"/>
                <a:cs typeface="Arial" charset="0"/>
              </a:rPr>
              <a:t>overreacher</a:t>
            </a:r>
            <a:r>
              <a:rPr lang="en-GB" sz="1800">
                <a:latin typeface="Arial" charset="0"/>
                <a:cs typeface="Arial" charset="0"/>
              </a:rPr>
              <a:t>.</a:t>
            </a:r>
            <a:endParaRPr lang="it-IT" sz="1800">
              <a:latin typeface="Arial" charset="0"/>
              <a:cs typeface="Arial" charset="0"/>
            </a:endParaRPr>
          </a:p>
        </p:txBody>
      </p:sp>
      <p:sp>
        <p:nvSpPr>
          <p:cNvPr id="16388" name="CasellaDiTesto 7"/>
          <p:cNvSpPr txBox="1">
            <a:spLocks noChangeArrowheads="1"/>
          </p:cNvSpPr>
          <p:nvPr/>
        </p:nvSpPr>
        <p:spPr bwMode="auto">
          <a:xfrm>
            <a:off x="623888" y="2420938"/>
            <a:ext cx="3438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rebuchet MS" charset="0"/>
                <a:ea typeface="Geneva" charset="0"/>
                <a:cs typeface="Geneva" charset="0"/>
              </a:defRPr>
            </a:lvl1pPr>
            <a:lvl2pPr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marL="0" lvl="1" eaLnBrk="1" hangingPunct="1"/>
            <a:r>
              <a:rPr lang="en-GB" i="1">
                <a:latin typeface="Arial" charset="0"/>
                <a:cs typeface="Arial" charset="0"/>
              </a:rPr>
              <a:t>Hero</a:t>
            </a:r>
            <a:endParaRPr lang="it-IT" i="1">
              <a:latin typeface="Arial" charset="0"/>
              <a:cs typeface="Arial" charset="0"/>
            </a:endParaRPr>
          </a:p>
        </p:txBody>
      </p:sp>
      <p:sp>
        <p:nvSpPr>
          <p:cNvPr id="16389" name="CasellaDiTesto 4"/>
          <p:cNvSpPr txBox="1">
            <a:spLocks noChangeArrowheads="1"/>
          </p:cNvSpPr>
          <p:nvPr/>
        </p:nvSpPr>
        <p:spPr bwMode="auto">
          <a:xfrm>
            <a:off x="1128713" y="4132263"/>
            <a:ext cx="77057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800">
                <a:latin typeface="Arial" charset="0"/>
                <a:cs typeface="Arial" charset="0"/>
              </a:rPr>
              <a:t>Adam is an imperfect hero, who becomes wiser only at the end, when he faces his destiny.</a:t>
            </a:r>
            <a:endParaRPr lang="it-IT" sz="1800">
              <a:latin typeface="Arial" charset="0"/>
              <a:cs typeface="Arial" charset="0"/>
            </a:endParaRPr>
          </a:p>
        </p:txBody>
      </p:sp>
      <p:sp>
        <p:nvSpPr>
          <p:cNvPr id="16390" name="CasellaDiTesto 5"/>
          <p:cNvSpPr txBox="1">
            <a:spLocks noChangeArrowheads="1"/>
          </p:cNvSpPr>
          <p:nvPr/>
        </p:nvSpPr>
        <p:spPr bwMode="auto">
          <a:xfrm>
            <a:off x="1128713" y="4860925"/>
            <a:ext cx="77406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800">
                <a:latin typeface="Arial" charset="0"/>
                <a:cs typeface="Arial" charset="0"/>
              </a:rPr>
              <a:t>Christ is not yet involved in the plot since He promises to rescue mankind in the future</a:t>
            </a:r>
            <a:r>
              <a:rPr lang="it-IT" sz="1800">
                <a:latin typeface="Arial" charset="0"/>
                <a:cs typeface="Arial" charset="0"/>
              </a:rPr>
              <a:t>.</a:t>
            </a:r>
          </a:p>
        </p:txBody>
      </p:sp>
      <p:sp>
        <p:nvSpPr>
          <p:cNvPr id="7" name="Freccia destra con strisce 6"/>
          <p:cNvSpPr/>
          <p:nvPr/>
        </p:nvSpPr>
        <p:spPr>
          <a:xfrm>
            <a:off x="794639" y="3463734"/>
            <a:ext cx="222825" cy="270763"/>
          </a:xfrm>
          <a:prstGeom prst="stripedRightArrow">
            <a:avLst>
              <a:gd name="adj1" fmla="val 17787"/>
              <a:gd name="adj2" fmla="val 41947"/>
            </a:avLst>
          </a:prstGeom>
          <a:solidFill>
            <a:srgbClr val="05987E"/>
          </a:solidFill>
          <a:ln>
            <a:solidFill>
              <a:srgbClr val="FFFF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
        <p:nvSpPr>
          <p:cNvPr id="9" name="Freccia destra con strisce 8"/>
          <p:cNvSpPr/>
          <p:nvPr/>
        </p:nvSpPr>
        <p:spPr>
          <a:xfrm>
            <a:off x="794639" y="4320037"/>
            <a:ext cx="222825" cy="270763"/>
          </a:xfrm>
          <a:prstGeom prst="stripedRightArrow">
            <a:avLst>
              <a:gd name="adj1" fmla="val 17787"/>
              <a:gd name="adj2" fmla="val 41947"/>
            </a:avLst>
          </a:prstGeom>
          <a:solidFill>
            <a:srgbClr val="05987E"/>
          </a:solidFill>
          <a:ln>
            <a:solidFill>
              <a:srgbClr val="FFFF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
        <p:nvSpPr>
          <p:cNvPr id="12" name="Freccia destra con strisce 11"/>
          <p:cNvSpPr/>
          <p:nvPr/>
        </p:nvSpPr>
        <p:spPr>
          <a:xfrm>
            <a:off x="794639" y="5048821"/>
            <a:ext cx="222825" cy="270763"/>
          </a:xfrm>
          <a:prstGeom prst="stripedRightArrow">
            <a:avLst>
              <a:gd name="adj1" fmla="val 17787"/>
              <a:gd name="adj2" fmla="val 41947"/>
            </a:avLst>
          </a:prstGeom>
          <a:solidFill>
            <a:srgbClr val="05987E"/>
          </a:solidFill>
          <a:ln>
            <a:solidFill>
              <a:srgbClr val="FFFF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6387"/>
                                        </p:tgtEl>
                                        <p:attrNameLst>
                                          <p:attrName>style.visibility</p:attrName>
                                        </p:attrNameLst>
                                      </p:cBhvr>
                                      <p:to>
                                        <p:strVal val="visible"/>
                                      </p:to>
                                    </p:set>
                                    <p:anim calcmode="lin" valueType="num">
                                      <p:cBhvr>
                                        <p:cTn id="13" dur="1000" fill="hold"/>
                                        <p:tgtEl>
                                          <p:spTgt spid="16387"/>
                                        </p:tgtEl>
                                        <p:attrNameLst>
                                          <p:attrName>ppt_w</p:attrName>
                                        </p:attrNameLst>
                                      </p:cBhvr>
                                      <p:tavLst>
                                        <p:tav tm="0">
                                          <p:val>
                                            <p:fltVal val="0"/>
                                          </p:val>
                                        </p:tav>
                                        <p:tav tm="100000">
                                          <p:val>
                                            <p:strVal val="#ppt_w"/>
                                          </p:val>
                                        </p:tav>
                                      </p:tavLst>
                                    </p:anim>
                                    <p:anim calcmode="lin" valueType="num">
                                      <p:cBhvr>
                                        <p:cTn id="14" dur="1000" fill="hold"/>
                                        <p:tgtEl>
                                          <p:spTgt spid="16387"/>
                                        </p:tgtEl>
                                        <p:attrNameLst>
                                          <p:attrName>ppt_h</p:attrName>
                                        </p:attrNameLst>
                                      </p:cBhvr>
                                      <p:tavLst>
                                        <p:tav tm="0">
                                          <p:val>
                                            <p:fltVal val="0"/>
                                          </p:val>
                                        </p:tav>
                                        <p:tav tm="100000">
                                          <p:val>
                                            <p:strVal val="#ppt_h"/>
                                          </p:val>
                                        </p:tav>
                                      </p:tavLst>
                                    </p:anim>
                                    <p:anim calcmode="lin" valueType="num">
                                      <p:cBhvr>
                                        <p:cTn id="15" dur="1000" fill="hold"/>
                                        <p:tgtEl>
                                          <p:spTgt spid="16387"/>
                                        </p:tgtEl>
                                        <p:attrNameLst>
                                          <p:attrName>style.rotation</p:attrName>
                                        </p:attrNameLst>
                                      </p:cBhvr>
                                      <p:tavLst>
                                        <p:tav tm="0">
                                          <p:val>
                                            <p:fltVal val="90"/>
                                          </p:val>
                                        </p:tav>
                                        <p:tav tm="100000">
                                          <p:val>
                                            <p:fltVal val="0"/>
                                          </p:val>
                                        </p:tav>
                                      </p:tavLst>
                                    </p:anim>
                                    <p:animEffect transition="in" filter="fade">
                                      <p:cBhvr>
                                        <p:cTn id="16" dur="1000"/>
                                        <p:tgtEl>
                                          <p:spTgt spid="1638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 calcmode="lin" valueType="num">
                                      <p:cBhvr>
                                        <p:cTn id="23" dur="1000" fill="hold"/>
                                        <p:tgtEl>
                                          <p:spTgt spid="9"/>
                                        </p:tgtEl>
                                        <p:attrNameLst>
                                          <p:attrName>style.rotation</p:attrName>
                                        </p:attrNameLst>
                                      </p:cBhvr>
                                      <p:tavLst>
                                        <p:tav tm="0">
                                          <p:val>
                                            <p:fltVal val="90"/>
                                          </p:val>
                                        </p:tav>
                                        <p:tav tm="100000">
                                          <p:val>
                                            <p:fltVal val="0"/>
                                          </p:val>
                                        </p:tav>
                                      </p:tavLst>
                                    </p:anim>
                                    <p:animEffect transition="in" filter="fade">
                                      <p:cBhvr>
                                        <p:cTn id="24" dur="1000"/>
                                        <p:tgtEl>
                                          <p:spTgt spid="9"/>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16389"/>
                                        </p:tgtEl>
                                        <p:attrNameLst>
                                          <p:attrName>style.visibility</p:attrName>
                                        </p:attrNameLst>
                                      </p:cBhvr>
                                      <p:to>
                                        <p:strVal val="visible"/>
                                      </p:to>
                                    </p:set>
                                    <p:anim calcmode="lin" valueType="num">
                                      <p:cBhvr>
                                        <p:cTn id="27" dur="1000" fill="hold"/>
                                        <p:tgtEl>
                                          <p:spTgt spid="16389"/>
                                        </p:tgtEl>
                                        <p:attrNameLst>
                                          <p:attrName>ppt_w</p:attrName>
                                        </p:attrNameLst>
                                      </p:cBhvr>
                                      <p:tavLst>
                                        <p:tav tm="0">
                                          <p:val>
                                            <p:fltVal val="0"/>
                                          </p:val>
                                        </p:tav>
                                        <p:tav tm="100000">
                                          <p:val>
                                            <p:strVal val="#ppt_w"/>
                                          </p:val>
                                        </p:tav>
                                      </p:tavLst>
                                    </p:anim>
                                    <p:anim calcmode="lin" valueType="num">
                                      <p:cBhvr>
                                        <p:cTn id="28" dur="1000" fill="hold"/>
                                        <p:tgtEl>
                                          <p:spTgt spid="16389"/>
                                        </p:tgtEl>
                                        <p:attrNameLst>
                                          <p:attrName>ppt_h</p:attrName>
                                        </p:attrNameLst>
                                      </p:cBhvr>
                                      <p:tavLst>
                                        <p:tav tm="0">
                                          <p:val>
                                            <p:fltVal val="0"/>
                                          </p:val>
                                        </p:tav>
                                        <p:tav tm="100000">
                                          <p:val>
                                            <p:strVal val="#ppt_h"/>
                                          </p:val>
                                        </p:tav>
                                      </p:tavLst>
                                    </p:anim>
                                    <p:anim calcmode="lin" valueType="num">
                                      <p:cBhvr>
                                        <p:cTn id="29" dur="1000" fill="hold"/>
                                        <p:tgtEl>
                                          <p:spTgt spid="16389"/>
                                        </p:tgtEl>
                                        <p:attrNameLst>
                                          <p:attrName>style.rotation</p:attrName>
                                        </p:attrNameLst>
                                      </p:cBhvr>
                                      <p:tavLst>
                                        <p:tav tm="0">
                                          <p:val>
                                            <p:fltVal val="90"/>
                                          </p:val>
                                        </p:tav>
                                        <p:tav tm="100000">
                                          <p:val>
                                            <p:fltVal val="0"/>
                                          </p:val>
                                        </p:tav>
                                      </p:tavLst>
                                    </p:anim>
                                    <p:animEffect transition="in" filter="fade">
                                      <p:cBhvr>
                                        <p:cTn id="30" dur="1000"/>
                                        <p:tgtEl>
                                          <p:spTgt spid="1638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fltVal val="0"/>
                                          </p:val>
                                        </p:tav>
                                        <p:tav tm="100000">
                                          <p:val>
                                            <p:strVal val="#ppt_w"/>
                                          </p:val>
                                        </p:tav>
                                      </p:tavLst>
                                    </p:anim>
                                    <p:anim calcmode="lin" valueType="num">
                                      <p:cBhvr>
                                        <p:cTn id="36" dur="1000" fill="hold"/>
                                        <p:tgtEl>
                                          <p:spTgt spid="12"/>
                                        </p:tgtEl>
                                        <p:attrNameLst>
                                          <p:attrName>ppt_h</p:attrName>
                                        </p:attrNameLst>
                                      </p:cBhvr>
                                      <p:tavLst>
                                        <p:tav tm="0">
                                          <p:val>
                                            <p:fltVal val="0"/>
                                          </p:val>
                                        </p:tav>
                                        <p:tav tm="100000">
                                          <p:val>
                                            <p:strVal val="#ppt_h"/>
                                          </p:val>
                                        </p:tav>
                                      </p:tavLst>
                                    </p:anim>
                                    <p:anim calcmode="lin" valueType="num">
                                      <p:cBhvr>
                                        <p:cTn id="37" dur="1000" fill="hold"/>
                                        <p:tgtEl>
                                          <p:spTgt spid="12"/>
                                        </p:tgtEl>
                                        <p:attrNameLst>
                                          <p:attrName>style.rotation</p:attrName>
                                        </p:attrNameLst>
                                      </p:cBhvr>
                                      <p:tavLst>
                                        <p:tav tm="0">
                                          <p:val>
                                            <p:fltVal val="90"/>
                                          </p:val>
                                        </p:tav>
                                        <p:tav tm="100000">
                                          <p:val>
                                            <p:fltVal val="0"/>
                                          </p:val>
                                        </p:tav>
                                      </p:tavLst>
                                    </p:anim>
                                    <p:animEffect transition="in" filter="fade">
                                      <p:cBhvr>
                                        <p:cTn id="38" dur="1000"/>
                                        <p:tgtEl>
                                          <p:spTgt spid="12"/>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16390"/>
                                        </p:tgtEl>
                                        <p:attrNameLst>
                                          <p:attrName>style.visibility</p:attrName>
                                        </p:attrNameLst>
                                      </p:cBhvr>
                                      <p:to>
                                        <p:strVal val="visible"/>
                                      </p:to>
                                    </p:set>
                                    <p:anim calcmode="lin" valueType="num">
                                      <p:cBhvr>
                                        <p:cTn id="41" dur="1000" fill="hold"/>
                                        <p:tgtEl>
                                          <p:spTgt spid="16390"/>
                                        </p:tgtEl>
                                        <p:attrNameLst>
                                          <p:attrName>ppt_w</p:attrName>
                                        </p:attrNameLst>
                                      </p:cBhvr>
                                      <p:tavLst>
                                        <p:tav tm="0">
                                          <p:val>
                                            <p:fltVal val="0"/>
                                          </p:val>
                                        </p:tav>
                                        <p:tav tm="100000">
                                          <p:val>
                                            <p:strVal val="#ppt_w"/>
                                          </p:val>
                                        </p:tav>
                                      </p:tavLst>
                                    </p:anim>
                                    <p:anim calcmode="lin" valueType="num">
                                      <p:cBhvr>
                                        <p:cTn id="42" dur="1000" fill="hold"/>
                                        <p:tgtEl>
                                          <p:spTgt spid="16390"/>
                                        </p:tgtEl>
                                        <p:attrNameLst>
                                          <p:attrName>ppt_h</p:attrName>
                                        </p:attrNameLst>
                                      </p:cBhvr>
                                      <p:tavLst>
                                        <p:tav tm="0">
                                          <p:val>
                                            <p:fltVal val="0"/>
                                          </p:val>
                                        </p:tav>
                                        <p:tav tm="100000">
                                          <p:val>
                                            <p:strVal val="#ppt_h"/>
                                          </p:val>
                                        </p:tav>
                                      </p:tavLst>
                                    </p:anim>
                                    <p:anim calcmode="lin" valueType="num">
                                      <p:cBhvr>
                                        <p:cTn id="43" dur="1000" fill="hold"/>
                                        <p:tgtEl>
                                          <p:spTgt spid="16390"/>
                                        </p:tgtEl>
                                        <p:attrNameLst>
                                          <p:attrName>style.rotation</p:attrName>
                                        </p:attrNameLst>
                                      </p:cBhvr>
                                      <p:tavLst>
                                        <p:tav tm="0">
                                          <p:val>
                                            <p:fltVal val="90"/>
                                          </p:val>
                                        </p:tav>
                                        <p:tav tm="100000">
                                          <p:val>
                                            <p:fltVal val="0"/>
                                          </p:val>
                                        </p:tav>
                                      </p:tavLst>
                                    </p:anim>
                                    <p:animEffect transition="in" filter="fade">
                                      <p:cBhvr>
                                        <p:cTn id="44" dur="1000"/>
                                        <p:tgtEl>
                                          <p:spTgt spid="16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P spid="16389" grpId="0"/>
      <p:bldP spid="1639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egnaposto contenuto 2"/>
          <p:cNvSpPr>
            <a:spLocks noGrp="1"/>
          </p:cNvSpPr>
          <p:nvPr>
            <p:ph sz="quarter" idx="13"/>
          </p:nvPr>
        </p:nvSpPr>
        <p:spPr>
          <a:xfrm>
            <a:off x="309563" y="474263"/>
            <a:ext cx="8524875" cy="1571625"/>
          </a:xfrm>
        </p:spPr>
        <p:txBody>
          <a:bodyPr/>
          <a:lstStyle/>
          <a:p>
            <a:pPr marL="44450" indent="0" algn="ctr" eaLnBrk="1" hangingPunct="1">
              <a:buFont typeface="Georgia" charset="0"/>
              <a:buNone/>
            </a:pPr>
            <a:r>
              <a:rPr lang="it-IT" sz="4800" dirty="0">
                <a:solidFill>
                  <a:srgbClr val="000090"/>
                </a:solidFill>
                <a:latin typeface="Arial" charset="0"/>
                <a:cs typeface="Arial" charset="0"/>
              </a:rPr>
              <a:t>HIS MASTERPIECE</a:t>
            </a:r>
          </a:p>
          <a:p>
            <a:pPr marL="44450" indent="0" algn="ctr" eaLnBrk="1" hangingPunct="1">
              <a:buFont typeface="Georgia" charset="0"/>
              <a:buNone/>
            </a:pPr>
            <a:r>
              <a:rPr lang="en-GB" sz="3600" i="1" dirty="0">
                <a:solidFill>
                  <a:srgbClr val="000090"/>
                </a:solidFill>
                <a:latin typeface="Arial" charset="0"/>
                <a:cs typeface="Arial" charset="0"/>
              </a:rPr>
              <a:t>Paradise Lost </a:t>
            </a:r>
            <a:r>
              <a:rPr lang="en-GB" sz="3600" dirty="0">
                <a:solidFill>
                  <a:srgbClr val="000090"/>
                </a:solidFill>
                <a:latin typeface="Arial" charset="0"/>
                <a:cs typeface="Arial" charset="0"/>
              </a:rPr>
              <a:t>– Keywords</a:t>
            </a:r>
            <a:endParaRPr lang="it-IT" sz="3600" dirty="0">
              <a:solidFill>
                <a:srgbClr val="000090"/>
              </a:solidFill>
              <a:latin typeface="Arial" charset="0"/>
              <a:cs typeface="Arial" charset="0"/>
            </a:endParaRPr>
          </a:p>
        </p:txBody>
      </p:sp>
      <p:sp>
        <p:nvSpPr>
          <p:cNvPr id="17411" name="Rettangolo 1"/>
          <p:cNvSpPr>
            <a:spLocks noChangeArrowheads="1"/>
          </p:cNvSpPr>
          <p:nvPr/>
        </p:nvSpPr>
        <p:spPr bwMode="auto">
          <a:xfrm>
            <a:off x="1522413" y="4340225"/>
            <a:ext cx="75009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Stress the puritan idea of free will and human responsibility</a:t>
            </a:r>
            <a:endParaRPr lang="it-IT" sz="1600">
              <a:latin typeface="Arial" charset="0"/>
              <a:cs typeface="Arial" charset="0"/>
            </a:endParaRPr>
          </a:p>
        </p:txBody>
      </p:sp>
      <p:sp>
        <p:nvSpPr>
          <p:cNvPr id="17412" name="CasellaDiTesto 7"/>
          <p:cNvSpPr txBox="1">
            <a:spLocks noChangeArrowheads="1"/>
          </p:cNvSpPr>
          <p:nvPr/>
        </p:nvSpPr>
        <p:spPr bwMode="auto">
          <a:xfrm>
            <a:off x="623888" y="2035175"/>
            <a:ext cx="7997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rebuchet MS" charset="0"/>
                <a:ea typeface="Geneva" charset="0"/>
                <a:cs typeface="Geneva" charset="0"/>
              </a:defRPr>
            </a:lvl1pPr>
            <a:lvl2pPr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marL="0" lvl="1" eaLnBrk="1" hangingPunct="1"/>
            <a:r>
              <a:rPr lang="en-GB" i="1">
                <a:latin typeface="Arial" charset="0"/>
                <a:cs typeface="Arial" charset="0"/>
              </a:rPr>
              <a:t>Religion</a:t>
            </a:r>
          </a:p>
        </p:txBody>
      </p:sp>
      <p:sp>
        <p:nvSpPr>
          <p:cNvPr id="17413" name="CasellaDiTesto 4"/>
          <p:cNvSpPr txBox="1">
            <a:spLocks noChangeArrowheads="1"/>
          </p:cNvSpPr>
          <p:nvPr/>
        </p:nvSpPr>
        <p:spPr bwMode="auto">
          <a:xfrm>
            <a:off x="1522413" y="4886325"/>
            <a:ext cx="73691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a:latin typeface="Arial" charset="0"/>
                <a:cs typeface="Arial" charset="0"/>
              </a:rPr>
              <a:t>Show the limits of human reason</a:t>
            </a:r>
            <a:endParaRPr lang="it-IT" sz="1600">
              <a:latin typeface="Arial" charset="0"/>
              <a:cs typeface="Arial" charset="0"/>
            </a:endParaRPr>
          </a:p>
        </p:txBody>
      </p:sp>
      <p:sp>
        <p:nvSpPr>
          <p:cNvPr id="17414" name="CasellaDiTesto 5"/>
          <p:cNvSpPr txBox="1">
            <a:spLocks noChangeArrowheads="1"/>
          </p:cNvSpPr>
          <p:nvPr/>
        </p:nvSpPr>
        <p:spPr bwMode="auto">
          <a:xfrm>
            <a:off x="1522413" y="5432425"/>
            <a:ext cx="74041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a:latin typeface="Arial" charset="0"/>
                <a:cs typeface="Arial" charset="0"/>
              </a:rPr>
              <a:t>Show that the Fall is caused by original sin as part of an historical process leading inevitably to Jesus's incarnation and redemption of humankind</a:t>
            </a:r>
            <a:endParaRPr lang="it-IT" sz="1600">
              <a:latin typeface="Arial" charset="0"/>
              <a:cs typeface="Arial" charset="0"/>
            </a:endParaRPr>
          </a:p>
        </p:txBody>
      </p:sp>
      <p:sp>
        <p:nvSpPr>
          <p:cNvPr id="7" name="Freccia destra con strisce 6"/>
          <p:cNvSpPr/>
          <p:nvPr/>
        </p:nvSpPr>
        <p:spPr>
          <a:xfrm>
            <a:off x="1188269" y="4389509"/>
            <a:ext cx="213119" cy="270763"/>
          </a:xfrm>
          <a:prstGeom prst="stripedRightArrow">
            <a:avLst>
              <a:gd name="adj1" fmla="val 17787"/>
              <a:gd name="adj2" fmla="val 41947"/>
            </a:avLst>
          </a:prstGeom>
          <a:solidFill>
            <a:srgbClr val="FF6600"/>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
        <p:nvSpPr>
          <p:cNvPr id="9" name="Freccia destra con strisce 8"/>
          <p:cNvSpPr/>
          <p:nvPr/>
        </p:nvSpPr>
        <p:spPr>
          <a:xfrm>
            <a:off x="1188270" y="4935860"/>
            <a:ext cx="213118" cy="270763"/>
          </a:xfrm>
          <a:prstGeom prst="stripedRightArrow">
            <a:avLst>
              <a:gd name="adj1" fmla="val 17787"/>
              <a:gd name="adj2" fmla="val 41947"/>
            </a:avLst>
          </a:prstGeom>
          <a:solidFill>
            <a:srgbClr val="FF6600"/>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
        <p:nvSpPr>
          <p:cNvPr id="12" name="Freccia destra con strisce 11"/>
          <p:cNvSpPr/>
          <p:nvPr/>
        </p:nvSpPr>
        <p:spPr>
          <a:xfrm>
            <a:off x="1188270" y="5620708"/>
            <a:ext cx="213118" cy="270763"/>
          </a:xfrm>
          <a:prstGeom prst="stripedRightArrow">
            <a:avLst>
              <a:gd name="adj1" fmla="val 17787"/>
              <a:gd name="adj2" fmla="val 41947"/>
            </a:avLst>
          </a:prstGeom>
          <a:solidFill>
            <a:srgbClr val="FF6600"/>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
        <p:nvSpPr>
          <p:cNvPr id="17424" name="CasellaDiTesto 9"/>
          <p:cNvSpPr txBox="1">
            <a:spLocks noChangeArrowheads="1"/>
          </p:cNvSpPr>
          <p:nvPr/>
        </p:nvSpPr>
        <p:spPr bwMode="auto">
          <a:xfrm>
            <a:off x="690563" y="2667000"/>
            <a:ext cx="43291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rebuchet MS" charset="0"/>
                <a:ea typeface="Geneva" charset="0"/>
                <a:cs typeface="Geneva" charset="0"/>
              </a:defRPr>
            </a:lvl1pPr>
            <a:lvl2pPr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marL="0" lvl="1" eaLnBrk="1" hangingPunct="1"/>
            <a:r>
              <a:rPr lang="en-GB" sz="2000">
                <a:latin typeface="Arial" charset="0"/>
                <a:cs typeface="Arial" charset="0"/>
              </a:rPr>
              <a:t>Milton’s work was written to:</a:t>
            </a:r>
            <a:endParaRPr lang="it-IT" sz="2000" i="1">
              <a:latin typeface="Arial" charset="0"/>
              <a:cs typeface="Arial" charset="0"/>
            </a:endParaRPr>
          </a:p>
        </p:txBody>
      </p:sp>
      <p:sp>
        <p:nvSpPr>
          <p:cNvPr id="17425" name="Rettangolo 16"/>
          <p:cNvSpPr>
            <a:spLocks noChangeArrowheads="1"/>
          </p:cNvSpPr>
          <p:nvPr/>
        </p:nvSpPr>
        <p:spPr bwMode="auto">
          <a:xfrm>
            <a:off x="1522413" y="3794125"/>
            <a:ext cx="75009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dirty="0">
                <a:latin typeface="Arial" charset="0"/>
                <a:cs typeface="Arial" charset="0"/>
              </a:rPr>
              <a:t>Show God’s omnipotence</a:t>
            </a:r>
            <a:endParaRPr lang="it-IT" sz="1600" dirty="0">
              <a:latin typeface="Arial" charset="0"/>
              <a:cs typeface="Arial" charset="0"/>
            </a:endParaRPr>
          </a:p>
        </p:txBody>
      </p:sp>
      <p:sp>
        <p:nvSpPr>
          <p:cNvPr id="18" name="Freccia destra con strisce 17"/>
          <p:cNvSpPr/>
          <p:nvPr/>
        </p:nvSpPr>
        <p:spPr>
          <a:xfrm>
            <a:off x="1188269" y="3843158"/>
            <a:ext cx="213119" cy="270763"/>
          </a:xfrm>
          <a:prstGeom prst="stripedRightArrow">
            <a:avLst>
              <a:gd name="adj1" fmla="val 17787"/>
              <a:gd name="adj2" fmla="val 41947"/>
            </a:avLst>
          </a:prstGeom>
          <a:solidFill>
            <a:srgbClr val="FF6600"/>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
        <p:nvSpPr>
          <p:cNvPr id="17429" name="Rettangolo 18"/>
          <p:cNvSpPr>
            <a:spLocks noChangeArrowheads="1"/>
          </p:cNvSpPr>
          <p:nvPr/>
        </p:nvSpPr>
        <p:spPr bwMode="auto">
          <a:xfrm>
            <a:off x="1522413" y="3248025"/>
            <a:ext cx="750093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Justify the ways of God to humanity</a:t>
            </a:r>
            <a:endParaRPr lang="it-IT" sz="1600">
              <a:latin typeface="Arial" charset="0"/>
              <a:cs typeface="Arial" charset="0"/>
            </a:endParaRPr>
          </a:p>
        </p:txBody>
      </p:sp>
      <p:sp>
        <p:nvSpPr>
          <p:cNvPr id="20" name="Freccia destra con strisce 19"/>
          <p:cNvSpPr/>
          <p:nvPr/>
        </p:nvSpPr>
        <p:spPr>
          <a:xfrm>
            <a:off x="1188269" y="3296807"/>
            <a:ext cx="213119" cy="270763"/>
          </a:xfrm>
          <a:prstGeom prst="stripedRightArrow">
            <a:avLst>
              <a:gd name="adj1" fmla="val 17787"/>
              <a:gd name="adj2" fmla="val 41947"/>
            </a:avLst>
          </a:prstGeom>
          <a:solidFill>
            <a:srgbClr val="FF6600"/>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it-IT" sz="1800" dirty="0">
              <a:ln>
                <a:solidFill>
                  <a:srgbClr val="FF6600"/>
                </a:solidFill>
              </a:ln>
              <a:solidFill>
                <a:srgbClr val="FF66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7429"/>
                                        </p:tgtEl>
                                        <p:attrNameLst>
                                          <p:attrName>style.visibility</p:attrName>
                                        </p:attrNameLst>
                                      </p:cBhvr>
                                      <p:to>
                                        <p:strVal val="visible"/>
                                      </p:to>
                                    </p:set>
                                    <p:anim calcmode="lin" valueType="num">
                                      <p:cBhvr>
                                        <p:cTn id="12" dur="500" fill="hold"/>
                                        <p:tgtEl>
                                          <p:spTgt spid="17429"/>
                                        </p:tgtEl>
                                        <p:attrNameLst>
                                          <p:attrName>ppt_w</p:attrName>
                                        </p:attrNameLst>
                                      </p:cBhvr>
                                      <p:tavLst>
                                        <p:tav tm="0">
                                          <p:val>
                                            <p:fltVal val="0"/>
                                          </p:val>
                                        </p:tav>
                                        <p:tav tm="100000">
                                          <p:val>
                                            <p:strVal val="#ppt_w"/>
                                          </p:val>
                                        </p:tav>
                                      </p:tavLst>
                                    </p:anim>
                                    <p:anim calcmode="lin" valueType="num">
                                      <p:cBhvr>
                                        <p:cTn id="13" dur="500" fill="hold"/>
                                        <p:tgtEl>
                                          <p:spTgt spid="17429"/>
                                        </p:tgtEl>
                                        <p:attrNameLst>
                                          <p:attrName>ppt_h</p:attrName>
                                        </p:attrNameLst>
                                      </p:cBhvr>
                                      <p:tavLst>
                                        <p:tav tm="0">
                                          <p:val>
                                            <p:fltVal val="0"/>
                                          </p:val>
                                        </p:tav>
                                        <p:tav tm="100000">
                                          <p:val>
                                            <p:strVal val="#ppt_h"/>
                                          </p:val>
                                        </p:tav>
                                      </p:tavLst>
                                    </p:anim>
                                    <p:animEffect transition="in" filter="fade">
                                      <p:cBhvr>
                                        <p:cTn id="14" dur="500"/>
                                        <p:tgtEl>
                                          <p:spTgt spid="1742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7425"/>
                                        </p:tgtEl>
                                        <p:attrNameLst>
                                          <p:attrName>style.visibility</p:attrName>
                                        </p:attrNameLst>
                                      </p:cBhvr>
                                      <p:to>
                                        <p:strVal val="visible"/>
                                      </p:to>
                                    </p:set>
                                    <p:anim calcmode="lin" valueType="num">
                                      <p:cBhvr>
                                        <p:cTn id="24" dur="500" fill="hold"/>
                                        <p:tgtEl>
                                          <p:spTgt spid="17425"/>
                                        </p:tgtEl>
                                        <p:attrNameLst>
                                          <p:attrName>ppt_w</p:attrName>
                                        </p:attrNameLst>
                                      </p:cBhvr>
                                      <p:tavLst>
                                        <p:tav tm="0">
                                          <p:val>
                                            <p:fltVal val="0"/>
                                          </p:val>
                                        </p:tav>
                                        <p:tav tm="100000">
                                          <p:val>
                                            <p:strVal val="#ppt_w"/>
                                          </p:val>
                                        </p:tav>
                                      </p:tavLst>
                                    </p:anim>
                                    <p:anim calcmode="lin" valueType="num">
                                      <p:cBhvr>
                                        <p:cTn id="25" dur="500" fill="hold"/>
                                        <p:tgtEl>
                                          <p:spTgt spid="17425"/>
                                        </p:tgtEl>
                                        <p:attrNameLst>
                                          <p:attrName>ppt_h</p:attrName>
                                        </p:attrNameLst>
                                      </p:cBhvr>
                                      <p:tavLst>
                                        <p:tav tm="0">
                                          <p:val>
                                            <p:fltVal val="0"/>
                                          </p:val>
                                        </p:tav>
                                        <p:tav tm="100000">
                                          <p:val>
                                            <p:strVal val="#ppt_h"/>
                                          </p:val>
                                        </p:tav>
                                      </p:tavLst>
                                    </p:anim>
                                    <p:animEffect transition="in" filter="fade">
                                      <p:cBhvr>
                                        <p:cTn id="26" dur="500"/>
                                        <p:tgtEl>
                                          <p:spTgt spid="1742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3" presetClass="entr" presetSubtype="16"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7411"/>
                                        </p:tgtEl>
                                        <p:attrNameLst>
                                          <p:attrName>style.visibility</p:attrName>
                                        </p:attrNameLst>
                                      </p:cBhvr>
                                      <p:to>
                                        <p:strVal val="visible"/>
                                      </p:to>
                                    </p:set>
                                    <p:anim calcmode="lin" valueType="num">
                                      <p:cBhvr>
                                        <p:cTn id="36" dur="500" fill="hold"/>
                                        <p:tgtEl>
                                          <p:spTgt spid="17411"/>
                                        </p:tgtEl>
                                        <p:attrNameLst>
                                          <p:attrName>ppt_w</p:attrName>
                                        </p:attrNameLst>
                                      </p:cBhvr>
                                      <p:tavLst>
                                        <p:tav tm="0">
                                          <p:val>
                                            <p:fltVal val="0"/>
                                          </p:val>
                                        </p:tav>
                                        <p:tav tm="100000">
                                          <p:val>
                                            <p:strVal val="#ppt_w"/>
                                          </p:val>
                                        </p:tav>
                                      </p:tavLst>
                                    </p:anim>
                                    <p:anim calcmode="lin" valueType="num">
                                      <p:cBhvr>
                                        <p:cTn id="37" dur="500" fill="hold"/>
                                        <p:tgtEl>
                                          <p:spTgt spid="17411"/>
                                        </p:tgtEl>
                                        <p:attrNameLst>
                                          <p:attrName>ppt_h</p:attrName>
                                        </p:attrNameLst>
                                      </p:cBhvr>
                                      <p:tavLst>
                                        <p:tav tm="0">
                                          <p:val>
                                            <p:fltVal val="0"/>
                                          </p:val>
                                        </p:tav>
                                        <p:tav tm="100000">
                                          <p:val>
                                            <p:strVal val="#ppt_h"/>
                                          </p:val>
                                        </p:tav>
                                      </p:tavLst>
                                    </p:anim>
                                    <p:animEffect transition="in" filter="fade">
                                      <p:cBhvr>
                                        <p:cTn id="38" dur="500"/>
                                        <p:tgtEl>
                                          <p:spTgt spid="17411"/>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16"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7413"/>
                                        </p:tgtEl>
                                        <p:attrNameLst>
                                          <p:attrName>style.visibility</p:attrName>
                                        </p:attrNameLst>
                                      </p:cBhvr>
                                      <p:to>
                                        <p:strVal val="visible"/>
                                      </p:to>
                                    </p:set>
                                    <p:anim calcmode="lin" valueType="num">
                                      <p:cBhvr>
                                        <p:cTn id="48" dur="500" fill="hold"/>
                                        <p:tgtEl>
                                          <p:spTgt spid="17413"/>
                                        </p:tgtEl>
                                        <p:attrNameLst>
                                          <p:attrName>ppt_w</p:attrName>
                                        </p:attrNameLst>
                                      </p:cBhvr>
                                      <p:tavLst>
                                        <p:tav tm="0">
                                          <p:val>
                                            <p:fltVal val="0"/>
                                          </p:val>
                                        </p:tav>
                                        <p:tav tm="100000">
                                          <p:val>
                                            <p:strVal val="#ppt_w"/>
                                          </p:val>
                                        </p:tav>
                                      </p:tavLst>
                                    </p:anim>
                                    <p:anim calcmode="lin" valueType="num">
                                      <p:cBhvr>
                                        <p:cTn id="49" dur="500" fill="hold"/>
                                        <p:tgtEl>
                                          <p:spTgt spid="17413"/>
                                        </p:tgtEl>
                                        <p:attrNameLst>
                                          <p:attrName>ppt_h</p:attrName>
                                        </p:attrNameLst>
                                      </p:cBhvr>
                                      <p:tavLst>
                                        <p:tav tm="0">
                                          <p:val>
                                            <p:fltVal val="0"/>
                                          </p:val>
                                        </p:tav>
                                        <p:tav tm="100000">
                                          <p:val>
                                            <p:strVal val="#ppt_h"/>
                                          </p:val>
                                        </p:tav>
                                      </p:tavLst>
                                    </p:anim>
                                    <p:animEffect transition="in" filter="fade">
                                      <p:cBhvr>
                                        <p:cTn id="50" dur="500"/>
                                        <p:tgtEl>
                                          <p:spTgt spid="1741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16"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p:cTn id="55" dur="500" fill="hold"/>
                                        <p:tgtEl>
                                          <p:spTgt spid="12"/>
                                        </p:tgtEl>
                                        <p:attrNameLst>
                                          <p:attrName>ppt_w</p:attrName>
                                        </p:attrNameLst>
                                      </p:cBhvr>
                                      <p:tavLst>
                                        <p:tav tm="0">
                                          <p:val>
                                            <p:fltVal val="0"/>
                                          </p:val>
                                        </p:tav>
                                        <p:tav tm="100000">
                                          <p:val>
                                            <p:strVal val="#ppt_w"/>
                                          </p:val>
                                        </p:tav>
                                      </p:tavLst>
                                    </p:anim>
                                    <p:anim calcmode="lin" valueType="num">
                                      <p:cBhvr>
                                        <p:cTn id="56" dur="500" fill="hold"/>
                                        <p:tgtEl>
                                          <p:spTgt spid="12"/>
                                        </p:tgtEl>
                                        <p:attrNameLst>
                                          <p:attrName>ppt_h</p:attrName>
                                        </p:attrNameLst>
                                      </p:cBhvr>
                                      <p:tavLst>
                                        <p:tav tm="0">
                                          <p:val>
                                            <p:fltVal val="0"/>
                                          </p:val>
                                        </p:tav>
                                        <p:tav tm="100000">
                                          <p:val>
                                            <p:strVal val="#ppt_h"/>
                                          </p:val>
                                        </p:tav>
                                      </p:tavLst>
                                    </p:anim>
                                    <p:animEffect transition="in" filter="fade">
                                      <p:cBhvr>
                                        <p:cTn id="57" dur="500"/>
                                        <p:tgtEl>
                                          <p:spTgt spid="12"/>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7414"/>
                                        </p:tgtEl>
                                        <p:attrNameLst>
                                          <p:attrName>style.visibility</p:attrName>
                                        </p:attrNameLst>
                                      </p:cBhvr>
                                      <p:to>
                                        <p:strVal val="visible"/>
                                      </p:to>
                                    </p:set>
                                    <p:anim calcmode="lin" valueType="num">
                                      <p:cBhvr>
                                        <p:cTn id="60" dur="500" fill="hold"/>
                                        <p:tgtEl>
                                          <p:spTgt spid="17414"/>
                                        </p:tgtEl>
                                        <p:attrNameLst>
                                          <p:attrName>ppt_w</p:attrName>
                                        </p:attrNameLst>
                                      </p:cBhvr>
                                      <p:tavLst>
                                        <p:tav tm="0">
                                          <p:val>
                                            <p:fltVal val="0"/>
                                          </p:val>
                                        </p:tav>
                                        <p:tav tm="100000">
                                          <p:val>
                                            <p:strVal val="#ppt_w"/>
                                          </p:val>
                                        </p:tav>
                                      </p:tavLst>
                                    </p:anim>
                                    <p:anim calcmode="lin" valueType="num">
                                      <p:cBhvr>
                                        <p:cTn id="61" dur="500" fill="hold"/>
                                        <p:tgtEl>
                                          <p:spTgt spid="17414"/>
                                        </p:tgtEl>
                                        <p:attrNameLst>
                                          <p:attrName>ppt_h</p:attrName>
                                        </p:attrNameLst>
                                      </p:cBhvr>
                                      <p:tavLst>
                                        <p:tav tm="0">
                                          <p:val>
                                            <p:fltVal val="0"/>
                                          </p:val>
                                        </p:tav>
                                        <p:tav tm="100000">
                                          <p:val>
                                            <p:strVal val="#ppt_h"/>
                                          </p:val>
                                        </p:tav>
                                      </p:tavLst>
                                    </p:anim>
                                    <p:animEffect transition="in" filter="fade">
                                      <p:cBhvr>
                                        <p:cTn id="62"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3" grpId="0"/>
      <p:bldP spid="17414" grpId="0"/>
      <p:bldP spid="17425" grpId="0"/>
      <p:bldP spid="174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contenuto 2"/>
          <p:cNvSpPr>
            <a:spLocks noGrp="1"/>
          </p:cNvSpPr>
          <p:nvPr>
            <p:ph sz="quarter" idx="13"/>
          </p:nvPr>
        </p:nvSpPr>
        <p:spPr>
          <a:xfrm>
            <a:off x="309563" y="397670"/>
            <a:ext cx="8524875" cy="1571625"/>
          </a:xfrm>
        </p:spPr>
        <p:txBody>
          <a:bodyPr/>
          <a:lstStyle/>
          <a:p>
            <a:pPr marL="44450" indent="0" algn="ctr" eaLnBrk="1" hangingPunct="1">
              <a:buFont typeface="Georgia" charset="0"/>
              <a:buNone/>
            </a:pPr>
            <a:r>
              <a:rPr lang="it-IT" sz="4800" dirty="0">
                <a:solidFill>
                  <a:srgbClr val="000090"/>
                </a:solidFill>
                <a:latin typeface="Arial" charset="0"/>
                <a:cs typeface="Arial" charset="0"/>
              </a:rPr>
              <a:t>HIS MASTERPIECE</a:t>
            </a:r>
          </a:p>
          <a:p>
            <a:pPr marL="44450" indent="0" algn="ctr" eaLnBrk="1" hangingPunct="1">
              <a:buFont typeface="Georgia" charset="0"/>
              <a:buNone/>
            </a:pPr>
            <a:r>
              <a:rPr lang="en-GB" sz="3600" i="1" dirty="0">
                <a:solidFill>
                  <a:srgbClr val="000090"/>
                </a:solidFill>
                <a:latin typeface="Arial" charset="0"/>
                <a:cs typeface="Arial" charset="0"/>
              </a:rPr>
              <a:t>Paradise Lost </a:t>
            </a:r>
            <a:r>
              <a:rPr lang="en-GB" sz="3600" dirty="0">
                <a:solidFill>
                  <a:srgbClr val="000090"/>
                </a:solidFill>
                <a:latin typeface="Arial" charset="0"/>
                <a:cs typeface="Arial" charset="0"/>
              </a:rPr>
              <a:t>– Form</a:t>
            </a:r>
            <a:endParaRPr lang="it-IT" sz="3600" dirty="0">
              <a:solidFill>
                <a:srgbClr val="000090"/>
              </a:solidFill>
              <a:latin typeface="Arial" charset="0"/>
              <a:cs typeface="Arial" charset="0"/>
            </a:endParaRPr>
          </a:p>
        </p:txBody>
      </p:sp>
      <p:sp>
        <p:nvSpPr>
          <p:cNvPr id="18435" name="Rettangolo 1"/>
          <p:cNvSpPr>
            <a:spLocks noChangeArrowheads="1"/>
          </p:cNvSpPr>
          <p:nvPr/>
        </p:nvSpPr>
        <p:spPr bwMode="auto">
          <a:xfrm>
            <a:off x="757238" y="3857625"/>
            <a:ext cx="38179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The setting is vast, covering the whole universe</a:t>
            </a:r>
            <a:endParaRPr lang="it-IT" sz="1600">
              <a:latin typeface="Arial" charset="0"/>
              <a:cs typeface="Arial" charset="0"/>
            </a:endParaRPr>
          </a:p>
        </p:txBody>
      </p:sp>
      <p:sp>
        <p:nvSpPr>
          <p:cNvPr id="18436" name="CasellaDiTesto 7"/>
          <p:cNvSpPr txBox="1">
            <a:spLocks noChangeArrowheads="1"/>
          </p:cNvSpPr>
          <p:nvPr/>
        </p:nvSpPr>
        <p:spPr bwMode="auto">
          <a:xfrm>
            <a:off x="623888" y="1708150"/>
            <a:ext cx="7997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rebuchet MS" charset="0"/>
                <a:ea typeface="Geneva" charset="0"/>
                <a:cs typeface="Geneva" charset="0"/>
              </a:defRPr>
            </a:lvl1pPr>
            <a:lvl2pPr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marL="0" lvl="1" eaLnBrk="1" hangingPunct="1"/>
            <a:r>
              <a:rPr lang="en-GB" i="1">
                <a:latin typeface="Arial" charset="0"/>
                <a:cs typeface="Arial" charset="0"/>
              </a:rPr>
              <a:t>Genre</a:t>
            </a:r>
          </a:p>
        </p:txBody>
      </p:sp>
      <p:sp>
        <p:nvSpPr>
          <p:cNvPr id="18437" name="CasellaDiTesto 4"/>
          <p:cNvSpPr txBox="1">
            <a:spLocks noChangeArrowheads="1"/>
          </p:cNvSpPr>
          <p:nvPr/>
        </p:nvSpPr>
        <p:spPr bwMode="auto">
          <a:xfrm>
            <a:off x="757238" y="4470400"/>
            <a:ext cx="37512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a:latin typeface="Arial" charset="0"/>
                <a:cs typeface="Arial" charset="0"/>
              </a:rPr>
              <a:t>The hero is endowed with extraordinary qualities</a:t>
            </a:r>
            <a:endParaRPr lang="it-IT" sz="1600">
              <a:latin typeface="Arial" charset="0"/>
              <a:cs typeface="Arial" charset="0"/>
            </a:endParaRPr>
          </a:p>
        </p:txBody>
      </p:sp>
      <p:sp>
        <p:nvSpPr>
          <p:cNvPr id="18438" name="CasellaDiTesto 5"/>
          <p:cNvSpPr txBox="1">
            <a:spLocks noChangeArrowheads="1"/>
          </p:cNvSpPr>
          <p:nvPr/>
        </p:nvSpPr>
        <p:spPr bwMode="auto">
          <a:xfrm>
            <a:off x="757238" y="5127625"/>
            <a:ext cx="37671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a:latin typeface="Arial" charset="0"/>
                <a:cs typeface="Arial" charset="0"/>
              </a:rPr>
              <a:t>Supernatural (divine) forces sometimes intervene</a:t>
            </a:r>
            <a:endParaRPr lang="it-IT" sz="1600">
              <a:latin typeface="Arial" charset="0"/>
              <a:cs typeface="Arial" charset="0"/>
            </a:endParaRPr>
          </a:p>
        </p:txBody>
      </p:sp>
      <p:sp>
        <p:nvSpPr>
          <p:cNvPr id="18439" name="CasellaDiTesto 9"/>
          <p:cNvSpPr txBox="1">
            <a:spLocks noChangeArrowheads="1"/>
          </p:cNvSpPr>
          <p:nvPr/>
        </p:nvSpPr>
        <p:spPr bwMode="auto">
          <a:xfrm>
            <a:off x="690563" y="2265363"/>
            <a:ext cx="8332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rebuchet MS" charset="0"/>
                <a:ea typeface="Geneva" charset="0"/>
                <a:cs typeface="Geneva" charset="0"/>
              </a:defRPr>
            </a:lvl1pPr>
            <a:lvl2pPr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marL="0" lvl="1" eaLnBrk="1" hangingPunct="1"/>
            <a:r>
              <a:rPr lang="en-GB" sz="1800">
                <a:latin typeface="Arial" charset="0"/>
                <a:cs typeface="Arial" charset="0"/>
              </a:rPr>
              <a:t>Some features of the poem make it a perfect epic, some others render it new: </a:t>
            </a:r>
            <a:endParaRPr lang="it-IT" sz="1800" i="1">
              <a:latin typeface="Arial" charset="0"/>
              <a:cs typeface="Arial" charset="0"/>
            </a:endParaRPr>
          </a:p>
        </p:txBody>
      </p:sp>
      <p:sp>
        <p:nvSpPr>
          <p:cNvPr id="18440" name="Rettangolo 16"/>
          <p:cNvSpPr>
            <a:spLocks noChangeArrowheads="1"/>
          </p:cNvSpPr>
          <p:nvPr/>
        </p:nvSpPr>
        <p:spPr bwMode="auto">
          <a:xfrm>
            <a:off x="757238" y="3424238"/>
            <a:ext cx="38179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The hero is a figure of universal stance</a:t>
            </a:r>
            <a:endParaRPr lang="it-IT" sz="1600">
              <a:latin typeface="Arial" charset="0"/>
              <a:cs typeface="Arial" charset="0"/>
            </a:endParaRPr>
          </a:p>
        </p:txBody>
      </p:sp>
      <p:sp>
        <p:nvSpPr>
          <p:cNvPr id="18441" name="Rettangolo 18"/>
          <p:cNvSpPr>
            <a:spLocks noChangeArrowheads="1"/>
          </p:cNvSpPr>
          <p:nvPr/>
        </p:nvSpPr>
        <p:spPr bwMode="auto">
          <a:xfrm>
            <a:off x="757238" y="2878138"/>
            <a:ext cx="3817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a:t>CLASSIC</a:t>
            </a:r>
            <a:endParaRPr lang="it-IT" sz="1800"/>
          </a:p>
        </p:txBody>
      </p:sp>
      <p:sp>
        <p:nvSpPr>
          <p:cNvPr id="18442" name="Rettangolo 15"/>
          <p:cNvSpPr>
            <a:spLocks noChangeArrowheads="1"/>
          </p:cNvSpPr>
          <p:nvPr/>
        </p:nvSpPr>
        <p:spPr bwMode="auto">
          <a:xfrm>
            <a:off x="4805363" y="4084638"/>
            <a:ext cx="381635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The hero's transgression and defeat is celebrated so as to elevate God's stature, while epic heroes usually won their own battles</a:t>
            </a:r>
            <a:endParaRPr lang="it-IT" sz="1600">
              <a:latin typeface="Arial" charset="0"/>
              <a:cs typeface="Arial" charset="0"/>
            </a:endParaRPr>
          </a:p>
        </p:txBody>
      </p:sp>
      <p:sp>
        <p:nvSpPr>
          <p:cNvPr id="18443" name="CasellaDiTesto 21"/>
          <p:cNvSpPr txBox="1">
            <a:spLocks noChangeArrowheads="1"/>
          </p:cNvSpPr>
          <p:nvPr/>
        </p:nvSpPr>
        <p:spPr bwMode="auto">
          <a:xfrm>
            <a:off x="4805363" y="5373688"/>
            <a:ext cx="37671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a:latin typeface="Arial" charset="0"/>
                <a:cs typeface="Arial" charset="0"/>
              </a:rPr>
              <a:t>The puritan ethos is celebrated</a:t>
            </a:r>
            <a:endParaRPr lang="it-IT" sz="1600">
              <a:latin typeface="Arial" charset="0"/>
              <a:cs typeface="Arial" charset="0"/>
            </a:endParaRPr>
          </a:p>
        </p:txBody>
      </p:sp>
      <p:sp>
        <p:nvSpPr>
          <p:cNvPr id="18444" name="Rettangolo 22"/>
          <p:cNvSpPr>
            <a:spLocks noChangeArrowheads="1"/>
          </p:cNvSpPr>
          <p:nvPr/>
        </p:nvSpPr>
        <p:spPr bwMode="auto">
          <a:xfrm>
            <a:off x="4805363" y="3462338"/>
            <a:ext cx="38163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600">
                <a:latin typeface="Arial" charset="0"/>
                <a:cs typeface="Arial" charset="0"/>
              </a:rPr>
              <a:t>The theme of war is not the main one</a:t>
            </a:r>
            <a:endParaRPr lang="it-IT" sz="1600">
              <a:latin typeface="Arial" charset="0"/>
              <a:cs typeface="Arial" charset="0"/>
            </a:endParaRPr>
          </a:p>
        </p:txBody>
      </p:sp>
      <p:sp>
        <p:nvSpPr>
          <p:cNvPr id="18445" name="Rettangolo 23"/>
          <p:cNvSpPr>
            <a:spLocks noChangeArrowheads="1"/>
          </p:cNvSpPr>
          <p:nvPr/>
        </p:nvSpPr>
        <p:spPr bwMode="auto">
          <a:xfrm>
            <a:off x="4805363" y="2878138"/>
            <a:ext cx="3816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800"/>
              <a:t>NEW</a:t>
            </a:r>
            <a:endParaRPr lang="it-IT" sz="1800"/>
          </a:p>
        </p:txBody>
      </p:sp>
      <p:sp>
        <p:nvSpPr>
          <p:cNvPr id="18446" name="CasellaDiTesto 24"/>
          <p:cNvSpPr txBox="1">
            <a:spLocks noChangeArrowheads="1"/>
          </p:cNvSpPr>
          <p:nvPr/>
        </p:nvSpPr>
        <p:spPr bwMode="auto">
          <a:xfrm>
            <a:off x="757238" y="5799138"/>
            <a:ext cx="37671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a:latin typeface="Arial" charset="0"/>
                <a:cs typeface="Arial" charset="0"/>
              </a:rPr>
              <a:t>The style is solemn and elevated</a:t>
            </a:r>
            <a:endParaRPr lang="it-IT" sz="1600">
              <a:latin typeface="Arial" charset="0"/>
              <a:cs typeface="Arial" charset="0"/>
            </a:endParaRPr>
          </a:p>
        </p:txBody>
      </p:sp>
      <p:cxnSp>
        <p:nvCxnSpPr>
          <p:cNvPr id="15" name="Connettore 1 14"/>
          <p:cNvCxnSpPr/>
          <p:nvPr/>
        </p:nvCxnSpPr>
        <p:spPr>
          <a:xfrm>
            <a:off x="4575175" y="2755900"/>
            <a:ext cx="0" cy="3646488"/>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30" name="Connettore 1 29"/>
          <p:cNvCxnSpPr/>
          <p:nvPr/>
        </p:nvCxnSpPr>
        <p:spPr>
          <a:xfrm>
            <a:off x="468313" y="3248025"/>
            <a:ext cx="8153400" cy="0"/>
          </a:xfrm>
          <a:prstGeom prst="line">
            <a:avLst/>
          </a:prstGeom>
          <a:ln>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32" name="Connettore 1 31"/>
          <p:cNvCxnSpPr/>
          <p:nvPr/>
        </p:nvCxnSpPr>
        <p:spPr>
          <a:xfrm>
            <a:off x="623888" y="3762375"/>
            <a:ext cx="3795712" cy="0"/>
          </a:xfrm>
          <a:prstGeom prst="line">
            <a:avLst/>
          </a:prstGeom>
          <a:ln>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34" name="Connettore 1 33"/>
          <p:cNvCxnSpPr/>
          <p:nvPr/>
        </p:nvCxnSpPr>
        <p:spPr>
          <a:xfrm>
            <a:off x="623888" y="4441825"/>
            <a:ext cx="3795712" cy="0"/>
          </a:xfrm>
          <a:prstGeom prst="line">
            <a:avLst/>
          </a:prstGeom>
          <a:ln>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Connettore 1 35"/>
          <p:cNvCxnSpPr/>
          <p:nvPr/>
        </p:nvCxnSpPr>
        <p:spPr>
          <a:xfrm>
            <a:off x="623888" y="5054600"/>
            <a:ext cx="3795712" cy="0"/>
          </a:xfrm>
          <a:prstGeom prst="line">
            <a:avLst/>
          </a:prstGeom>
          <a:ln>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38" name="Connettore 1 37"/>
          <p:cNvCxnSpPr/>
          <p:nvPr/>
        </p:nvCxnSpPr>
        <p:spPr>
          <a:xfrm>
            <a:off x="623888" y="5799138"/>
            <a:ext cx="3795712" cy="0"/>
          </a:xfrm>
          <a:prstGeom prst="line">
            <a:avLst/>
          </a:prstGeom>
          <a:ln>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40" name="Connettore 1 39"/>
          <p:cNvCxnSpPr/>
          <p:nvPr/>
        </p:nvCxnSpPr>
        <p:spPr>
          <a:xfrm flipV="1">
            <a:off x="4745038" y="3959225"/>
            <a:ext cx="3698875" cy="14288"/>
          </a:xfrm>
          <a:prstGeom prst="line">
            <a:avLst/>
          </a:prstGeom>
          <a:ln>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42" name="Connettore 1 41"/>
          <p:cNvCxnSpPr/>
          <p:nvPr/>
        </p:nvCxnSpPr>
        <p:spPr>
          <a:xfrm>
            <a:off x="4745038" y="5257800"/>
            <a:ext cx="3698875" cy="0"/>
          </a:xfrm>
          <a:prstGeom prst="line">
            <a:avLst/>
          </a:prstGeom>
          <a:ln>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18440"/>
                                        </p:tgtEl>
                                        <p:attrNameLst>
                                          <p:attrName>style.visibility</p:attrName>
                                        </p:attrNameLst>
                                      </p:cBhvr>
                                      <p:to>
                                        <p:strVal val="visible"/>
                                      </p:to>
                                    </p:set>
                                    <p:animEffect transition="in" filter="fade">
                                      <p:cBhvr>
                                        <p:cTn id="7" dur="100"/>
                                        <p:tgtEl>
                                          <p:spTgt spid="18440"/>
                                        </p:tgtEl>
                                      </p:cBhvr>
                                    </p:animEffect>
                                    <p:anim calcmode="lin" valueType="num">
                                      <p:cBhvr>
                                        <p:cTn id="8" dur="400" fill="hold"/>
                                        <p:tgtEl>
                                          <p:spTgt spid="18440"/>
                                        </p:tgtEl>
                                        <p:attrNameLst>
                                          <p:attrName>ppt_x</p:attrName>
                                        </p:attrNameLst>
                                      </p:cBhvr>
                                      <p:tavLst>
                                        <p:tav tm="0">
                                          <p:val>
                                            <p:strVal val="#ppt_x"/>
                                          </p:val>
                                        </p:tav>
                                        <p:tav tm="100000">
                                          <p:val>
                                            <p:strVal val="#ppt_x"/>
                                          </p:val>
                                        </p:tav>
                                      </p:tavLst>
                                    </p:anim>
                                    <p:anim calcmode="lin" valueType="num">
                                      <p:cBhvr>
                                        <p:cTn id="9" dur="400" fill="hold"/>
                                        <p:tgtEl>
                                          <p:spTgt spid="18440"/>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1844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1844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100"/>
                                        <p:tgtEl>
                                          <p:spTgt spid="32"/>
                                        </p:tgtEl>
                                      </p:cBhvr>
                                    </p:animEffect>
                                    <p:anim calcmode="lin" valueType="num">
                                      <p:cBhvr>
                                        <p:cTn id="15" dur="400" fill="hold"/>
                                        <p:tgtEl>
                                          <p:spTgt spid="32"/>
                                        </p:tgtEl>
                                        <p:attrNameLst>
                                          <p:attrName>ppt_x</p:attrName>
                                        </p:attrNameLst>
                                      </p:cBhvr>
                                      <p:tavLst>
                                        <p:tav tm="0">
                                          <p:val>
                                            <p:strVal val="#ppt_x"/>
                                          </p:val>
                                        </p:tav>
                                        <p:tav tm="100000">
                                          <p:val>
                                            <p:strVal val="#ppt_x"/>
                                          </p:val>
                                        </p:tav>
                                      </p:tavLst>
                                    </p:anim>
                                    <p:anim calcmode="lin" valueType="num">
                                      <p:cBhvr>
                                        <p:cTn id="16" dur="400" fill="hold"/>
                                        <p:tgtEl>
                                          <p:spTgt spid="32"/>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3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3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9" presetID="43" presetClass="entr" presetSubtype="0"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
                                        <p:tgtEl>
                                          <p:spTgt spid="34"/>
                                        </p:tgtEl>
                                      </p:cBhvr>
                                    </p:animEffect>
                                    <p:anim calcmode="lin" valueType="num">
                                      <p:cBhvr>
                                        <p:cTn id="22" dur="400" fill="hold"/>
                                        <p:tgtEl>
                                          <p:spTgt spid="34"/>
                                        </p:tgtEl>
                                        <p:attrNameLst>
                                          <p:attrName>ppt_x</p:attrName>
                                        </p:attrNameLst>
                                      </p:cBhvr>
                                      <p:tavLst>
                                        <p:tav tm="0">
                                          <p:val>
                                            <p:strVal val="#ppt_x"/>
                                          </p:val>
                                        </p:tav>
                                        <p:tav tm="100000">
                                          <p:val>
                                            <p:strVal val="#ppt_x"/>
                                          </p:val>
                                        </p:tav>
                                      </p:tavLst>
                                    </p:anim>
                                    <p:anim calcmode="lin" valueType="num">
                                      <p:cBhvr>
                                        <p:cTn id="23" dur="400" fill="hold"/>
                                        <p:tgtEl>
                                          <p:spTgt spid="34"/>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3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3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6" presetID="43" presetClass="entr" presetSubtype="0" fill="hold" grpId="0" nodeType="withEffect">
                                  <p:stCondLst>
                                    <p:cond delay="0"/>
                                  </p:stCondLst>
                                  <p:childTnLst>
                                    <p:set>
                                      <p:cBhvr>
                                        <p:cTn id="27" dur="1" fill="hold">
                                          <p:stCondLst>
                                            <p:cond delay="0"/>
                                          </p:stCondLst>
                                        </p:cTn>
                                        <p:tgtEl>
                                          <p:spTgt spid="18435"/>
                                        </p:tgtEl>
                                        <p:attrNameLst>
                                          <p:attrName>style.visibility</p:attrName>
                                        </p:attrNameLst>
                                      </p:cBhvr>
                                      <p:to>
                                        <p:strVal val="visible"/>
                                      </p:to>
                                    </p:set>
                                    <p:animEffect transition="in" filter="fade">
                                      <p:cBhvr>
                                        <p:cTn id="28" dur="100"/>
                                        <p:tgtEl>
                                          <p:spTgt spid="18435"/>
                                        </p:tgtEl>
                                      </p:cBhvr>
                                    </p:animEffect>
                                    <p:anim calcmode="lin" valueType="num">
                                      <p:cBhvr>
                                        <p:cTn id="29" dur="400" fill="hold"/>
                                        <p:tgtEl>
                                          <p:spTgt spid="18435"/>
                                        </p:tgtEl>
                                        <p:attrNameLst>
                                          <p:attrName>ppt_x</p:attrName>
                                        </p:attrNameLst>
                                      </p:cBhvr>
                                      <p:tavLst>
                                        <p:tav tm="0">
                                          <p:val>
                                            <p:strVal val="#ppt_x"/>
                                          </p:val>
                                        </p:tav>
                                        <p:tav tm="100000">
                                          <p:val>
                                            <p:strVal val="#ppt_x"/>
                                          </p:val>
                                        </p:tav>
                                      </p:tavLst>
                                    </p:anim>
                                    <p:anim calcmode="lin" valueType="num">
                                      <p:cBhvr>
                                        <p:cTn id="30" dur="400" fill="hold"/>
                                        <p:tgtEl>
                                          <p:spTgt spid="18435"/>
                                        </p:tgtEl>
                                        <p:attrNameLst>
                                          <p:attrName>ppt_y</p:attrName>
                                        </p:attrNameLst>
                                      </p:cBhvr>
                                      <p:tavLst>
                                        <p:tav tm="0">
                                          <p:val>
                                            <p:strVal val="#ppt_y+0.31"/>
                                          </p:val>
                                        </p:tav>
                                        <p:tav tm="100000">
                                          <p:val>
                                            <p:strVal val="#ppt_y+0.31"/>
                                          </p:val>
                                        </p:tav>
                                      </p:tavLst>
                                    </p:anim>
                                    <p:anim calcmode="lin" valueType="num">
                                      <p:cBhvr>
                                        <p:cTn id="31" dur="600" decel="50000" fill="hold">
                                          <p:stCondLst>
                                            <p:cond delay="400"/>
                                          </p:stCondLst>
                                        </p:cTn>
                                        <p:tgtEl>
                                          <p:spTgt spid="1843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2" dur="600" decel="50000" fill="hold">
                                          <p:stCondLst>
                                            <p:cond delay="400"/>
                                          </p:stCondLst>
                                        </p:cTn>
                                        <p:tgtEl>
                                          <p:spTgt spid="1843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3" presetID="43" presetClass="entr" presetSubtype="0" fill="hold" nodeType="with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fade">
                                      <p:cBhvr>
                                        <p:cTn id="35" dur="100"/>
                                        <p:tgtEl>
                                          <p:spTgt spid="36"/>
                                        </p:tgtEl>
                                      </p:cBhvr>
                                    </p:animEffect>
                                    <p:anim calcmode="lin" valueType="num">
                                      <p:cBhvr>
                                        <p:cTn id="36" dur="400" fill="hold"/>
                                        <p:tgtEl>
                                          <p:spTgt spid="36"/>
                                        </p:tgtEl>
                                        <p:attrNameLst>
                                          <p:attrName>ppt_x</p:attrName>
                                        </p:attrNameLst>
                                      </p:cBhvr>
                                      <p:tavLst>
                                        <p:tav tm="0">
                                          <p:val>
                                            <p:strVal val="#ppt_x"/>
                                          </p:val>
                                        </p:tav>
                                        <p:tav tm="100000">
                                          <p:val>
                                            <p:strVal val="#ppt_x"/>
                                          </p:val>
                                        </p:tav>
                                      </p:tavLst>
                                    </p:anim>
                                    <p:anim calcmode="lin" valueType="num">
                                      <p:cBhvr>
                                        <p:cTn id="37" dur="400" fill="hold"/>
                                        <p:tgtEl>
                                          <p:spTgt spid="36"/>
                                        </p:tgtEl>
                                        <p:attrNameLst>
                                          <p:attrName>ppt_y</p:attrName>
                                        </p:attrNameLst>
                                      </p:cBhvr>
                                      <p:tavLst>
                                        <p:tav tm="0">
                                          <p:val>
                                            <p:strVal val="#ppt_y+0.31"/>
                                          </p:val>
                                        </p:tav>
                                        <p:tav tm="100000">
                                          <p:val>
                                            <p:strVal val="#ppt_y+0.31"/>
                                          </p:val>
                                        </p:tav>
                                      </p:tavLst>
                                    </p:anim>
                                    <p:anim calcmode="lin" valueType="num">
                                      <p:cBhvr>
                                        <p:cTn id="38" dur="600" decel="50000" fill="hold">
                                          <p:stCondLst>
                                            <p:cond delay="400"/>
                                          </p:stCondLst>
                                        </p:cTn>
                                        <p:tgtEl>
                                          <p:spTgt spid="3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9" dur="600" decel="50000" fill="hold">
                                          <p:stCondLst>
                                            <p:cond delay="400"/>
                                          </p:stCondLst>
                                        </p:cTn>
                                        <p:tgtEl>
                                          <p:spTgt spid="3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40" presetID="43" presetClass="entr" presetSubtype="0" fill="hold" grpId="0" nodeType="withEffect">
                                  <p:stCondLst>
                                    <p:cond delay="0"/>
                                  </p:stCondLst>
                                  <p:childTnLst>
                                    <p:set>
                                      <p:cBhvr>
                                        <p:cTn id="41" dur="1" fill="hold">
                                          <p:stCondLst>
                                            <p:cond delay="0"/>
                                          </p:stCondLst>
                                        </p:cTn>
                                        <p:tgtEl>
                                          <p:spTgt spid="18437"/>
                                        </p:tgtEl>
                                        <p:attrNameLst>
                                          <p:attrName>style.visibility</p:attrName>
                                        </p:attrNameLst>
                                      </p:cBhvr>
                                      <p:to>
                                        <p:strVal val="visible"/>
                                      </p:to>
                                    </p:set>
                                    <p:animEffect transition="in" filter="fade">
                                      <p:cBhvr>
                                        <p:cTn id="42" dur="100"/>
                                        <p:tgtEl>
                                          <p:spTgt spid="18437"/>
                                        </p:tgtEl>
                                      </p:cBhvr>
                                    </p:animEffect>
                                    <p:anim calcmode="lin" valueType="num">
                                      <p:cBhvr>
                                        <p:cTn id="43" dur="400" fill="hold"/>
                                        <p:tgtEl>
                                          <p:spTgt spid="18437"/>
                                        </p:tgtEl>
                                        <p:attrNameLst>
                                          <p:attrName>ppt_x</p:attrName>
                                        </p:attrNameLst>
                                      </p:cBhvr>
                                      <p:tavLst>
                                        <p:tav tm="0">
                                          <p:val>
                                            <p:strVal val="#ppt_x"/>
                                          </p:val>
                                        </p:tav>
                                        <p:tav tm="100000">
                                          <p:val>
                                            <p:strVal val="#ppt_x"/>
                                          </p:val>
                                        </p:tav>
                                      </p:tavLst>
                                    </p:anim>
                                    <p:anim calcmode="lin" valueType="num">
                                      <p:cBhvr>
                                        <p:cTn id="44" dur="400" fill="hold"/>
                                        <p:tgtEl>
                                          <p:spTgt spid="18437"/>
                                        </p:tgtEl>
                                        <p:attrNameLst>
                                          <p:attrName>ppt_y</p:attrName>
                                        </p:attrNameLst>
                                      </p:cBhvr>
                                      <p:tavLst>
                                        <p:tav tm="0">
                                          <p:val>
                                            <p:strVal val="#ppt_y+0.31"/>
                                          </p:val>
                                        </p:tav>
                                        <p:tav tm="100000">
                                          <p:val>
                                            <p:strVal val="#ppt_y+0.31"/>
                                          </p:val>
                                        </p:tav>
                                      </p:tavLst>
                                    </p:anim>
                                    <p:anim calcmode="lin" valueType="num">
                                      <p:cBhvr>
                                        <p:cTn id="45" dur="600" decel="50000" fill="hold">
                                          <p:stCondLst>
                                            <p:cond delay="400"/>
                                          </p:stCondLst>
                                        </p:cTn>
                                        <p:tgtEl>
                                          <p:spTgt spid="1843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6" dur="600" decel="50000" fill="hold">
                                          <p:stCondLst>
                                            <p:cond delay="400"/>
                                          </p:stCondLst>
                                        </p:cTn>
                                        <p:tgtEl>
                                          <p:spTgt spid="1843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47" presetID="43" presetClass="entr" presetSubtype="0" fill="hold" nodeType="with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fade">
                                      <p:cBhvr>
                                        <p:cTn id="49" dur="100"/>
                                        <p:tgtEl>
                                          <p:spTgt spid="38"/>
                                        </p:tgtEl>
                                      </p:cBhvr>
                                    </p:animEffect>
                                    <p:anim calcmode="lin" valueType="num">
                                      <p:cBhvr>
                                        <p:cTn id="50" dur="400" fill="hold"/>
                                        <p:tgtEl>
                                          <p:spTgt spid="38"/>
                                        </p:tgtEl>
                                        <p:attrNameLst>
                                          <p:attrName>ppt_x</p:attrName>
                                        </p:attrNameLst>
                                      </p:cBhvr>
                                      <p:tavLst>
                                        <p:tav tm="0">
                                          <p:val>
                                            <p:strVal val="#ppt_x"/>
                                          </p:val>
                                        </p:tav>
                                        <p:tav tm="100000">
                                          <p:val>
                                            <p:strVal val="#ppt_x"/>
                                          </p:val>
                                        </p:tav>
                                      </p:tavLst>
                                    </p:anim>
                                    <p:anim calcmode="lin" valueType="num">
                                      <p:cBhvr>
                                        <p:cTn id="51" dur="400" fill="hold"/>
                                        <p:tgtEl>
                                          <p:spTgt spid="38"/>
                                        </p:tgtEl>
                                        <p:attrNameLst>
                                          <p:attrName>ppt_y</p:attrName>
                                        </p:attrNameLst>
                                      </p:cBhvr>
                                      <p:tavLst>
                                        <p:tav tm="0">
                                          <p:val>
                                            <p:strVal val="#ppt_y+0.31"/>
                                          </p:val>
                                        </p:tav>
                                        <p:tav tm="100000">
                                          <p:val>
                                            <p:strVal val="#ppt_y+0.31"/>
                                          </p:val>
                                        </p:tav>
                                      </p:tavLst>
                                    </p:anim>
                                    <p:anim calcmode="lin" valueType="num">
                                      <p:cBhvr>
                                        <p:cTn id="52" dur="600" decel="50000" fill="hold">
                                          <p:stCondLst>
                                            <p:cond delay="400"/>
                                          </p:stCondLst>
                                        </p:cTn>
                                        <p:tgtEl>
                                          <p:spTgt spid="3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3" dur="600" decel="50000" fill="hold">
                                          <p:stCondLst>
                                            <p:cond delay="400"/>
                                          </p:stCondLst>
                                        </p:cTn>
                                        <p:tgtEl>
                                          <p:spTgt spid="3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54" presetID="43" presetClass="entr" presetSubtype="0" fill="hold" grpId="0" nodeType="withEffect">
                                  <p:stCondLst>
                                    <p:cond delay="0"/>
                                  </p:stCondLst>
                                  <p:childTnLst>
                                    <p:set>
                                      <p:cBhvr>
                                        <p:cTn id="55" dur="1" fill="hold">
                                          <p:stCondLst>
                                            <p:cond delay="0"/>
                                          </p:stCondLst>
                                        </p:cTn>
                                        <p:tgtEl>
                                          <p:spTgt spid="18438"/>
                                        </p:tgtEl>
                                        <p:attrNameLst>
                                          <p:attrName>style.visibility</p:attrName>
                                        </p:attrNameLst>
                                      </p:cBhvr>
                                      <p:to>
                                        <p:strVal val="visible"/>
                                      </p:to>
                                    </p:set>
                                    <p:animEffect transition="in" filter="fade">
                                      <p:cBhvr>
                                        <p:cTn id="56" dur="100"/>
                                        <p:tgtEl>
                                          <p:spTgt spid="18438"/>
                                        </p:tgtEl>
                                      </p:cBhvr>
                                    </p:animEffect>
                                    <p:anim calcmode="lin" valueType="num">
                                      <p:cBhvr>
                                        <p:cTn id="57" dur="400" fill="hold"/>
                                        <p:tgtEl>
                                          <p:spTgt spid="18438"/>
                                        </p:tgtEl>
                                        <p:attrNameLst>
                                          <p:attrName>ppt_x</p:attrName>
                                        </p:attrNameLst>
                                      </p:cBhvr>
                                      <p:tavLst>
                                        <p:tav tm="0">
                                          <p:val>
                                            <p:strVal val="#ppt_x"/>
                                          </p:val>
                                        </p:tav>
                                        <p:tav tm="100000">
                                          <p:val>
                                            <p:strVal val="#ppt_x"/>
                                          </p:val>
                                        </p:tav>
                                      </p:tavLst>
                                    </p:anim>
                                    <p:anim calcmode="lin" valueType="num">
                                      <p:cBhvr>
                                        <p:cTn id="58" dur="400" fill="hold"/>
                                        <p:tgtEl>
                                          <p:spTgt spid="18438"/>
                                        </p:tgtEl>
                                        <p:attrNameLst>
                                          <p:attrName>ppt_y</p:attrName>
                                        </p:attrNameLst>
                                      </p:cBhvr>
                                      <p:tavLst>
                                        <p:tav tm="0">
                                          <p:val>
                                            <p:strVal val="#ppt_y+0.31"/>
                                          </p:val>
                                        </p:tav>
                                        <p:tav tm="100000">
                                          <p:val>
                                            <p:strVal val="#ppt_y+0.31"/>
                                          </p:val>
                                        </p:tav>
                                      </p:tavLst>
                                    </p:anim>
                                    <p:anim calcmode="lin" valueType="num">
                                      <p:cBhvr>
                                        <p:cTn id="59" dur="600" decel="50000" fill="hold">
                                          <p:stCondLst>
                                            <p:cond delay="400"/>
                                          </p:stCondLst>
                                        </p:cTn>
                                        <p:tgtEl>
                                          <p:spTgt spid="1843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0" dur="600" decel="50000" fill="hold">
                                          <p:stCondLst>
                                            <p:cond delay="400"/>
                                          </p:stCondLst>
                                        </p:cTn>
                                        <p:tgtEl>
                                          <p:spTgt spid="1843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61" presetID="43" presetClass="entr" presetSubtype="0" fill="hold" grpId="0" nodeType="withEffect">
                                  <p:stCondLst>
                                    <p:cond delay="0"/>
                                  </p:stCondLst>
                                  <p:childTnLst>
                                    <p:set>
                                      <p:cBhvr>
                                        <p:cTn id="62" dur="1" fill="hold">
                                          <p:stCondLst>
                                            <p:cond delay="0"/>
                                          </p:stCondLst>
                                        </p:cTn>
                                        <p:tgtEl>
                                          <p:spTgt spid="18446"/>
                                        </p:tgtEl>
                                        <p:attrNameLst>
                                          <p:attrName>style.visibility</p:attrName>
                                        </p:attrNameLst>
                                      </p:cBhvr>
                                      <p:to>
                                        <p:strVal val="visible"/>
                                      </p:to>
                                    </p:set>
                                    <p:animEffect transition="in" filter="fade">
                                      <p:cBhvr>
                                        <p:cTn id="63" dur="100"/>
                                        <p:tgtEl>
                                          <p:spTgt spid="18446"/>
                                        </p:tgtEl>
                                      </p:cBhvr>
                                    </p:animEffect>
                                    <p:anim calcmode="lin" valueType="num">
                                      <p:cBhvr>
                                        <p:cTn id="64" dur="400" fill="hold"/>
                                        <p:tgtEl>
                                          <p:spTgt spid="18446"/>
                                        </p:tgtEl>
                                        <p:attrNameLst>
                                          <p:attrName>ppt_x</p:attrName>
                                        </p:attrNameLst>
                                      </p:cBhvr>
                                      <p:tavLst>
                                        <p:tav tm="0">
                                          <p:val>
                                            <p:strVal val="#ppt_x"/>
                                          </p:val>
                                        </p:tav>
                                        <p:tav tm="100000">
                                          <p:val>
                                            <p:strVal val="#ppt_x"/>
                                          </p:val>
                                        </p:tav>
                                      </p:tavLst>
                                    </p:anim>
                                    <p:anim calcmode="lin" valueType="num">
                                      <p:cBhvr>
                                        <p:cTn id="65" dur="400" fill="hold"/>
                                        <p:tgtEl>
                                          <p:spTgt spid="18446"/>
                                        </p:tgtEl>
                                        <p:attrNameLst>
                                          <p:attrName>ppt_y</p:attrName>
                                        </p:attrNameLst>
                                      </p:cBhvr>
                                      <p:tavLst>
                                        <p:tav tm="0">
                                          <p:val>
                                            <p:strVal val="#ppt_y+0.31"/>
                                          </p:val>
                                        </p:tav>
                                        <p:tav tm="100000">
                                          <p:val>
                                            <p:strVal val="#ppt_y+0.31"/>
                                          </p:val>
                                        </p:tav>
                                      </p:tavLst>
                                    </p:anim>
                                    <p:anim calcmode="lin" valueType="num">
                                      <p:cBhvr>
                                        <p:cTn id="66" dur="600" decel="50000" fill="hold">
                                          <p:stCondLst>
                                            <p:cond delay="400"/>
                                          </p:stCondLst>
                                        </p:cTn>
                                        <p:tgtEl>
                                          <p:spTgt spid="1844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7" dur="600" decel="50000" fill="hold">
                                          <p:stCondLst>
                                            <p:cond delay="400"/>
                                          </p:stCondLst>
                                        </p:cTn>
                                        <p:tgtEl>
                                          <p:spTgt spid="1844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43" presetClass="entr" presetSubtype="0" fill="hold" grpId="0" nodeType="clickEffect">
                                  <p:stCondLst>
                                    <p:cond delay="0"/>
                                  </p:stCondLst>
                                  <p:childTnLst>
                                    <p:set>
                                      <p:cBhvr>
                                        <p:cTn id="71" dur="1" fill="hold">
                                          <p:stCondLst>
                                            <p:cond delay="0"/>
                                          </p:stCondLst>
                                        </p:cTn>
                                        <p:tgtEl>
                                          <p:spTgt spid="18444"/>
                                        </p:tgtEl>
                                        <p:attrNameLst>
                                          <p:attrName>style.visibility</p:attrName>
                                        </p:attrNameLst>
                                      </p:cBhvr>
                                      <p:to>
                                        <p:strVal val="visible"/>
                                      </p:to>
                                    </p:set>
                                    <p:animEffect transition="in" filter="fade">
                                      <p:cBhvr>
                                        <p:cTn id="72" dur="100"/>
                                        <p:tgtEl>
                                          <p:spTgt spid="18444"/>
                                        </p:tgtEl>
                                      </p:cBhvr>
                                    </p:animEffect>
                                    <p:anim calcmode="lin" valueType="num">
                                      <p:cBhvr>
                                        <p:cTn id="73" dur="400" fill="hold"/>
                                        <p:tgtEl>
                                          <p:spTgt spid="18444"/>
                                        </p:tgtEl>
                                        <p:attrNameLst>
                                          <p:attrName>ppt_x</p:attrName>
                                        </p:attrNameLst>
                                      </p:cBhvr>
                                      <p:tavLst>
                                        <p:tav tm="0">
                                          <p:val>
                                            <p:strVal val="#ppt_x"/>
                                          </p:val>
                                        </p:tav>
                                        <p:tav tm="100000">
                                          <p:val>
                                            <p:strVal val="#ppt_x"/>
                                          </p:val>
                                        </p:tav>
                                      </p:tavLst>
                                    </p:anim>
                                    <p:anim calcmode="lin" valueType="num">
                                      <p:cBhvr>
                                        <p:cTn id="74" dur="400" fill="hold"/>
                                        <p:tgtEl>
                                          <p:spTgt spid="18444"/>
                                        </p:tgtEl>
                                        <p:attrNameLst>
                                          <p:attrName>ppt_y</p:attrName>
                                        </p:attrNameLst>
                                      </p:cBhvr>
                                      <p:tavLst>
                                        <p:tav tm="0">
                                          <p:val>
                                            <p:strVal val="#ppt_y+0.31"/>
                                          </p:val>
                                        </p:tav>
                                        <p:tav tm="100000">
                                          <p:val>
                                            <p:strVal val="#ppt_y+0.31"/>
                                          </p:val>
                                        </p:tav>
                                      </p:tavLst>
                                    </p:anim>
                                    <p:anim calcmode="lin" valueType="num">
                                      <p:cBhvr>
                                        <p:cTn id="75" dur="600" decel="50000" fill="hold">
                                          <p:stCondLst>
                                            <p:cond delay="400"/>
                                          </p:stCondLst>
                                        </p:cTn>
                                        <p:tgtEl>
                                          <p:spTgt spid="1844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76" dur="600" decel="50000" fill="hold">
                                          <p:stCondLst>
                                            <p:cond delay="400"/>
                                          </p:stCondLst>
                                        </p:cTn>
                                        <p:tgtEl>
                                          <p:spTgt spid="1844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77" presetID="43" presetClass="entr" presetSubtype="0" fill="hold"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fade">
                                      <p:cBhvr>
                                        <p:cTn id="79" dur="100"/>
                                        <p:tgtEl>
                                          <p:spTgt spid="40"/>
                                        </p:tgtEl>
                                      </p:cBhvr>
                                    </p:animEffect>
                                    <p:anim calcmode="lin" valueType="num">
                                      <p:cBhvr>
                                        <p:cTn id="80" dur="400" fill="hold"/>
                                        <p:tgtEl>
                                          <p:spTgt spid="40"/>
                                        </p:tgtEl>
                                        <p:attrNameLst>
                                          <p:attrName>ppt_x</p:attrName>
                                        </p:attrNameLst>
                                      </p:cBhvr>
                                      <p:tavLst>
                                        <p:tav tm="0">
                                          <p:val>
                                            <p:strVal val="#ppt_x"/>
                                          </p:val>
                                        </p:tav>
                                        <p:tav tm="100000">
                                          <p:val>
                                            <p:strVal val="#ppt_x"/>
                                          </p:val>
                                        </p:tav>
                                      </p:tavLst>
                                    </p:anim>
                                    <p:anim calcmode="lin" valueType="num">
                                      <p:cBhvr>
                                        <p:cTn id="81" dur="400" fill="hold"/>
                                        <p:tgtEl>
                                          <p:spTgt spid="40"/>
                                        </p:tgtEl>
                                        <p:attrNameLst>
                                          <p:attrName>ppt_y</p:attrName>
                                        </p:attrNameLst>
                                      </p:cBhvr>
                                      <p:tavLst>
                                        <p:tav tm="0">
                                          <p:val>
                                            <p:strVal val="#ppt_y+0.31"/>
                                          </p:val>
                                        </p:tav>
                                        <p:tav tm="100000">
                                          <p:val>
                                            <p:strVal val="#ppt_y+0.31"/>
                                          </p:val>
                                        </p:tav>
                                      </p:tavLst>
                                    </p:anim>
                                    <p:anim calcmode="lin" valueType="num">
                                      <p:cBhvr>
                                        <p:cTn id="82" dur="600" decel="50000" fill="hold">
                                          <p:stCondLst>
                                            <p:cond delay="400"/>
                                          </p:stCondLst>
                                        </p:cTn>
                                        <p:tgtEl>
                                          <p:spTgt spid="4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83" dur="600" decel="50000" fill="hold">
                                          <p:stCondLst>
                                            <p:cond delay="400"/>
                                          </p:stCondLst>
                                        </p:cTn>
                                        <p:tgtEl>
                                          <p:spTgt spid="4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84" presetID="43" presetClass="entr" presetSubtype="0" fill="hold" grpId="0" nodeType="withEffect">
                                  <p:stCondLst>
                                    <p:cond delay="0"/>
                                  </p:stCondLst>
                                  <p:childTnLst>
                                    <p:set>
                                      <p:cBhvr>
                                        <p:cTn id="85" dur="1" fill="hold">
                                          <p:stCondLst>
                                            <p:cond delay="0"/>
                                          </p:stCondLst>
                                        </p:cTn>
                                        <p:tgtEl>
                                          <p:spTgt spid="18442"/>
                                        </p:tgtEl>
                                        <p:attrNameLst>
                                          <p:attrName>style.visibility</p:attrName>
                                        </p:attrNameLst>
                                      </p:cBhvr>
                                      <p:to>
                                        <p:strVal val="visible"/>
                                      </p:to>
                                    </p:set>
                                    <p:animEffect transition="in" filter="fade">
                                      <p:cBhvr>
                                        <p:cTn id="86" dur="100"/>
                                        <p:tgtEl>
                                          <p:spTgt spid="18442"/>
                                        </p:tgtEl>
                                      </p:cBhvr>
                                    </p:animEffect>
                                    <p:anim calcmode="lin" valueType="num">
                                      <p:cBhvr>
                                        <p:cTn id="87" dur="400" fill="hold"/>
                                        <p:tgtEl>
                                          <p:spTgt spid="18442"/>
                                        </p:tgtEl>
                                        <p:attrNameLst>
                                          <p:attrName>ppt_x</p:attrName>
                                        </p:attrNameLst>
                                      </p:cBhvr>
                                      <p:tavLst>
                                        <p:tav tm="0">
                                          <p:val>
                                            <p:strVal val="#ppt_x"/>
                                          </p:val>
                                        </p:tav>
                                        <p:tav tm="100000">
                                          <p:val>
                                            <p:strVal val="#ppt_x"/>
                                          </p:val>
                                        </p:tav>
                                      </p:tavLst>
                                    </p:anim>
                                    <p:anim calcmode="lin" valueType="num">
                                      <p:cBhvr>
                                        <p:cTn id="88" dur="400" fill="hold"/>
                                        <p:tgtEl>
                                          <p:spTgt spid="18442"/>
                                        </p:tgtEl>
                                        <p:attrNameLst>
                                          <p:attrName>ppt_y</p:attrName>
                                        </p:attrNameLst>
                                      </p:cBhvr>
                                      <p:tavLst>
                                        <p:tav tm="0">
                                          <p:val>
                                            <p:strVal val="#ppt_y+0.31"/>
                                          </p:val>
                                        </p:tav>
                                        <p:tav tm="100000">
                                          <p:val>
                                            <p:strVal val="#ppt_y+0.31"/>
                                          </p:val>
                                        </p:tav>
                                      </p:tavLst>
                                    </p:anim>
                                    <p:anim calcmode="lin" valueType="num">
                                      <p:cBhvr>
                                        <p:cTn id="89" dur="600" decel="50000" fill="hold">
                                          <p:stCondLst>
                                            <p:cond delay="400"/>
                                          </p:stCondLst>
                                        </p:cTn>
                                        <p:tgtEl>
                                          <p:spTgt spid="1844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90" dur="600" decel="50000" fill="hold">
                                          <p:stCondLst>
                                            <p:cond delay="400"/>
                                          </p:stCondLst>
                                        </p:cTn>
                                        <p:tgtEl>
                                          <p:spTgt spid="1844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91" presetID="43" presetClass="entr" presetSubtype="0" fill="hold" nodeType="withEffect">
                                  <p:stCondLst>
                                    <p:cond delay="0"/>
                                  </p:stCondLst>
                                  <p:childTnLst>
                                    <p:set>
                                      <p:cBhvr>
                                        <p:cTn id="92" dur="1" fill="hold">
                                          <p:stCondLst>
                                            <p:cond delay="0"/>
                                          </p:stCondLst>
                                        </p:cTn>
                                        <p:tgtEl>
                                          <p:spTgt spid="42"/>
                                        </p:tgtEl>
                                        <p:attrNameLst>
                                          <p:attrName>style.visibility</p:attrName>
                                        </p:attrNameLst>
                                      </p:cBhvr>
                                      <p:to>
                                        <p:strVal val="visible"/>
                                      </p:to>
                                    </p:set>
                                    <p:animEffect transition="in" filter="fade">
                                      <p:cBhvr>
                                        <p:cTn id="93" dur="100"/>
                                        <p:tgtEl>
                                          <p:spTgt spid="42"/>
                                        </p:tgtEl>
                                      </p:cBhvr>
                                    </p:animEffect>
                                    <p:anim calcmode="lin" valueType="num">
                                      <p:cBhvr>
                                        <p:cTn id="94" dur="400" fill="hold"/>
                                        <p:tgtEl>
                                          <p:spTgt spid="42"/>
                                        </p:tgtEl>
                                        <p:attrNameLst>
                                          <p:attrName>ppt_x</p:attrName>
                                        </p:attrNameLst>
                                      </p:cBhvr>
                                      <p:tavLst>
                                        <p:tav tm="0">
                                          <p:val>
                                            <p:strVal val="#ppt_x"/>
                                          </p:val>
                                        </p:tav>
                                        <p:tav tm="100000">
                                          <p:val>
                                            <p:strVal val="#ppt_x"/>
                                          </p:val>
                                        </p:tav>
                                      </p:tavLst>
                                    </p:anim>
                                    <p:anim calcmode="lin" valueType="num">
                                      <p:cBhvr>
                                        <p:cTn id="95" dur="400" fill="hold"/>
                                        <p:tgtEl>
                                          <p:spTgt spid="42"/>
                                        </p:tgtEl>
                                        <p:attrNameLst>
                                          <p:attrName>ppt_y</p:attrName>
                                        </p:attrNameLst>
                                      </p:cBhvr>
                                      <p:tavLst>
                                        <p:tav tm="0">
                                          <p:val>
                                            <p:strVal val="#ppt_y+0.31"/>
                                          </p:val>
                                        </p:tav>
                                        <p:tav tm="100000">
                                          <p:val>
                                            <p:strVal val="#ppt_y+0.31"/>
                                          </p:val>
                                        </p:tav>
                                      </p:tavLst>
                                    </p:anim>
                                    <p:anim calcmode="lin" valueType="num">
                                      <p:cBhvr>
                                        <p:cTn id="96" dur="600" decel="50000" fill="hold">
                                          <p:stCondLst>
                                            <p:cond delay="400"/>
                                          </p:stCondLst>
                                        </p:cTn>
                                        <p:tgtEl>
                                          <p:spTgt spid="4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97" dur="600" decel="50000" fill="hold">
                                          <p:stCondLst>
                                            <p:cond delay="400"/>
                                          </p:stCondLst>
                                        </p:cTn>
                                        <p:tgtEl>
                                          <p:spTgt spid="4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98" presetID="43" presetClass="entr" presetSubtype="0" fill="hold" grpId="0" nodeType="withEffect">
                                  <p:stCondLst>
                                    <p:cond delay="0"/>
                                  </p:stCondLst>
                                  <p:childTnLst>
                                    <p:set>
                                      <p:cBhvr>
                                        <p:cTn id="99" dur="1" fill="hold">
                                          <p:stCondLst>
                                            <p:cond delay="0"/>
                                          </p:stCondLst>
                                        </p:cTn>
                                        <p:tgtEl>
                                          <p:spTgt spid="18443"/>
                                        </p:tgtEl>
                                        <p:attrNameLst>
                                          <p:attrName>style.visibility</p:attrName>
                                        </p:attrNameLst>
                                      </p:cBhvr>
                                      <p:to>
                                        <p:strVal val="visible"/>
                                      </p:to>
                                    </p:set>
                                    <p:animEffect transition="in" filter="fade">
                                      <p:cBhvr>
                                        <p:cTn id="100" dur="100"/>
                                        <p:tgtEl>
                                          <p:spTgt spid="18443"/>
                                        </p:tgtEl>
                                      </p:cBhvr>
                                    </p:animEffect>
                                    <p:anim calcmode="lin" valueType="num">
                                      <p:cBhvr>
                                        <p:cTn id="101" dur="400" fill="hold"/>
                                        <p:tgtEl>
                                          <p:spTgt spid="18443"/>
                                        </p:tgtEl>
                                        <p:attrNameLst>
                                          <p:attrName>ppt_x</p:attrName>
                                        </p:attrNameLst>
                                      </p:cBhvr>
                                      <p:tavLst>
                                        <p:tav tm="0">
                                          <p:val>
                                            <p:strVal val="#ppt_x"/>
                                          </p:val>
                                        </p:tav>
                                        <p:tav tm="100000">
                                          <p:val>
                                            <p:strVal val="#ppt_x"/>
                                          </p:val>
                                        </p:tav>
                                      </p:tavLst>
                                    </p:anim>
                                    <p:anim calcmode="lin" valueType="num">
                                      <p:cBhvr>
                                        <p:cTn id="102" dur="400" fill="hold"/>
                                        <p:tgtEl>
                                          <p:spTgt spid="18443"/>
                                        </p:tgtEl>
                                        <p:attrNameLst>
                                          <p:attrName>ppt_y</p:attrName>
                                        </p:attrNameLst>
                                      </p:cBhvr>
                                      <p:tavLst>
                                        <p:tav tm="0">
                                          <p:val>
                                            <p:strVal val="#ppt_y+0.31"/>
                                          </p:val>
                                        </p:tav>
                                        <p:tav tm="100000">
                                          <p:val>
                                            <p:strVal val="#ppt_y+0.31"/>
                                          </p:val>
                                        </p:tav>
                                      </p:tavLst>
                                    </p:anim>
                                    <p:anim calcmode="lin" valueType="num">
                                      <p:cBhvr>
                                        <p:cTn id="103" dur="600" decel="50000" fill="hold">
                                          <p:stCondLst>
                                            <p:cond delay="400"/>
                                          </p:stCondLst>
                                        </p:cTn>
                                        <p:tgtEl>
                                          <p:spTgt spid="1844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04" dur="600" decel="50000" fill="hold">
                                          <p:stCondLst>
                                            <p:cond delay="400"/>
                                          </p:stCondLst>
                                        </p:cTn>
                                        <p:tgtEl>
                                          <p:spTgt spid="1844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18437" grpId="0"/>
      <p:bldP spid="18438" grpId="0"/>
      <p:bldP spid="18440" grpId="0"/>
      <p:bldP spid="18442" grpId="0"/>
      <p:bldP spid="18443" grpId="0"/>
      <p:bldP spid="18444" grpId="0"/>
      <p:bldP spid="184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egnaposto contenuto 2"/>
          <p:cNvSpPr>
            <a:spLocks noGrp="1"/>
          </p:cNvSpPr>
          <p:nvPr>
            <p:ph sz="quarter" idx="13"/>
          </p:nvPr>
        </p:nvSpPr>
        <p:spPr>
          <a:xfrm>
            <a:off x="309563" y="433279"/>
            <a:ext cx="8524875" cy="1571625"/>
          </a:xfrm>
        </p:spPr>
        <p:txBody>
          <a:bodyPr/>
          <a:lstStyle/>
          <a:p>
            <a:pPr marL="44450" indent="0" algn="ctr" eaLnBrk="1" hangingPunct="1">
              <a:buFont typeface="Georgia" charset="0"/>
              <a:buNone/>
            </a:pPr>
            <a:r>
              <a:rPr lang="it-IT" sz="4800" dirty="0">
                <a:solidFill>
                  <a:srgbClr val="000090"/>
                </a:solidFill>
                <a:latin typeface="Arial" charset="0"/>
                <a:cs typeface="Arial" charset="0"/>
              </a:rPr>
              <a:t>HIS MASTERPIECE</a:t>
            </a:r>
          </a:p>
          <a:p>
            <a:pPr marL="44450" indent="0" algn="ctr" eaLnBrk="1" hangingPunct="1">
              <a:buFont typeface="Georgia" charset="0"/>
              <a:buNone/>
            </a:pPr>
            <a:r>
              <a:rPr lang="en-GB" sz="3600" i="1" dirty="0">
                <a:solidFill>
                  <a:srgbClr val="000090"/>
                </a:solidFill>
                <a:latin typeface="Arial" charset="0"/>
                <a:cs typeface="Arial" charset="0"/>
              </a:rPr>
              <a:t>Paradise Lost </a:t>
            </a:r>
            <a:r>
              <a:rPr lang="en-GB" sz="3600" dirty="0">
                <a:solidFill>
                  <a:srgbClr val="000090"/>
                </a:solidFill>
                <a:latin typeface="Arial" charset="0"/>
                <a:cs typeface="Arial" charset="0"/>
              </a:rPr>
              <a:t>– Form</a:t>
            </a:r>
            <a:endParaRPr lang="it-IT" sz="3600" dirty="0">
              <a:solidFill>
                <a:srgbClr val="000090"/>
              </a:solidFill>
              <a:latin typeface="Arial" charset="0"/>
              <a:cs typeface="Arial" charset="0"/>
            </a:endParaRPr>
          </a:p>
        </p:txBody>
      </p:sp>
      <p:sp>
        <p:nvSpPr>
          <p:cNvPr id="19459" name="Rettangolo 4"/>
          <p:cNvSpPr>
            <a:spLocks noChangeArrowheads="1"/>
          </p:cNvSpPr>
          <p:nvPr/>
        </p:nvSpPr>
        <p:spPr bwMode="auto">
          <a:xfrm>
            <a:off x="1144588" y="2846388"/>
            <a:ext cx="7677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solidFill>
                  <a:srgbClr val="0D79CA"/>
                </a:solidFill>
                <a:latin typeface="Arial" charset="0"/>
                <a:cs typeface="Arial" charset="0"/>
              </a:rPr>
              <a:t>• </a:t>
            </a:r>
            <a:r>
              <a:rPr lang="en-GB" sz="1600">
                <a:latin typeface="Arial" charset="0"/>
                <a:cs typeface="Arial" charset="0"/>
              </a:rPr>
              <a:t>full of Latin constructions </a:t>
            </a:r>
            <a:endParaRPr lang="it-IT" sz="1600">
              <a:latin typeface="Arial" charset="0"/>
              <a:cs typeface="Arial" charset="0"/>
            </a:endParaRPr>
          </a:p>
        </p:txBody>
      </p:sp>
      <p:sp>
        <p:nvSpPr>
          <p:cNvPr id="19460" name="Rettangolo 5"/>
          <p:cNvSpPr>
            <a:spLocks noChangeArrowheads="1"/>
          </p:cNvSpPr>
          <p:nvPr/>
        </p:nvSpPr>
        <p:spPr bwMode="auto">
          <a:xfrm>
            <a:off x="1144588" y="3251200"/>
            <a:ext cx="7677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solidFill>
                  <a:srgbClr val="0D79CA"/>
                </a:solidFill>
                <a:latin typeface="Arial" charset="0"/>
                <a:cs typeface="Arial" charset="0"/>
              </a:rPr>
              <a:t>• </a:t>
            </a:r>
            <a:r>
              <a:rPr lang="en-GB" sz="1600">
                <a:latin typeface="Arial" charset="0"/>
                <a:cs typeface="Arial" charset="0"/>
              </a:rPr>
              <a:t>grand and bombastic in the tone</a:t>
            </a:r>
            <a:r>
              <a:rPr lang="it-IT" sz="1600">
                <a:latin typeface="Arial" charset="0"/>
                <a:cs typeface="Arial" charset="0"/>
              </a:rPr>
              <a:t> </a:t>
            </a:r>
          </a:p>
        </p:txBody>
      </p:sp>
      <p:sp>
        <p:nvSpPr>
          <p:cNvPr id="19461" name="Rettangolo 6"/>
          <p:cNvSpPr>
            <a:spLocks noChangeArrowheads="1"/>
          </p:cNvSpPr>
          <p:nvPr/>
        </p:nvSpPr>
        <p:spPr bwMode="auto">
          <a:xfrm>
            <a:off x="1144588" y="3654425"/>
            <a:ext cx="7677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solidFill>
                  <a:srgbClr val="0D79CA"/>
                </a:solidFill>
                <a:latin typeface="Arial" charset="0"/>
                <a:cs typeface="Arial" charset="0"/>
              </a:rPr>
              <a:t>• </a:t>
            </a:r>
            <a:r>
              <a:rPr lang="en-GB" sz="1600">
                <a:latin typeface="Arial" charset="0"/>
                <a:cs typeface="Arial" charset="0"/>
              </a:rPr>
              <a:t>long similes</a:t>
            </a:r>
            <a:r>
              <a:rPr lang="it-IT" sz="1600">
                <a:latin typeface="Arial" charset="0"/>
                <a:cs typeface="Arial" charset="0"/>
              </a:rPr>
              <a:t> </a:t>
            </a:r>
          </a:p>
        </p:txBody>
      </p:sp>
      <p:sp>
        <p:nvSpPr>
          <p:cNvPr id="19462" name="Rettangolo 8"/>
          <p:cNvSpPr>
            <a:spLocks noChangeArrowheads="1"/>
          </p:cNvSpPr>
          <p:nvPr/>
        </p:nvSpPr>
        <p:spPr bwMode="auto">
          <a:xfrm>
            <a:off x="1144588" y="4059238"/>
            <a:ext cx="7677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solidFill>
                  <a:srgbClr val="0D79CA"/>
                </a:solidFill>
                <a:latin typeface="Arial" charset="0"/>
                <a:cs typeface="Arial" charset="0"/>
              </a:rPr>
              <a:t>• </a:t>
            </a:r>
            <a:r>
              <a:rPr lang="en-GB" sz="1600">
                <a:latin typeface="Arial" charset="0"/>
                <a:cs typeface="Arial" charset="0"/>
              </a:rPr>
              <a:t>inverted word order</a:t>
            </a:r>
            <a:endParaRPr lang="it-IT" sz="1600">
              <a:latin typeface="Arial" charset="0"/>
              <a:cs typeface="Arial" charset="0"/>
            </a:endParaRPr>
          </a:p>
        </p:txBody>
      </p:sp>
      <p:sp>
        <p:nvSpPr>
          <p:cNvPr id="19463" name="CasellaDiTesto 9"/>
          <p:cNvSpPr txBox="1">
            <a:spLocks noChangeArrowheads="1"/>
          </p:cNvSpPr>
          <p:nvPr/>
        </p:nvSpPr>
        <p:spPr bwMode="auto">
          <a:xfrm>
            <a:off x="1144588" y="4462463"/>
            <a:ext cx="7677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US" sz="1800">
                <a:solidFill>
                  <a:srgbClr val="0D79CA"/>
                </a:solidFill>
                <a:latin typeface="Arial" charset="0"/>
                <a:cs typeface="Arial" charset="0"/>
              </a:rPr>
              <a:t>• </a:t>
            </a:r>
            <a:r>
              <a:rPr lang="en-GB" sz="1600">
                <a:latin typeface="Arial" charset="0"/>
                <a:cs typeface="Arial" charset="0"/>
              </a:rPr>
              <a:t>long sentences</a:t>
            </a:r>
            <a:endParaRPr lang="it-IT" sz="1600">
              <a:latin typeface="Arial" charset="0"/>
              <a:cs typeface="Arial" charset="0"/>
            </a:endParaRPr>
          </a:p>
        </p:txBody>
      </p:sp>
      <p:sp>
        <p:nvSpPr>
          <p:cNvPr id="11" name="CasellaDiTesto 10"/>
          <p:cNvSpPr txBox="1"/>
          <p:nvPr/>
        </p:nvSpPr>
        <p:spPr>
          <a:xfrm>
            <a:off x="862013" y="5832475"/>
            <a:ext cx="7735887" cy="400050"/>
          </a:xfrm>
          <a:prstGeom prst="rect">
            <a:avLst/>
          </a:prstGeom>
          <a:noFill/>
        </p:spPr>
        <p:txBody>
          <a:bodyPr>
            <a:spAutoFit/>
          </a:bodyPr>
          <a:lstStyle/>
          <a:p>
            <a:pPr fontAlgn="auto">
              <a:spcBef>
                <a:spcPts val="0"/>
              </a:spcBef>
              <a:spcAft>
                <a:spcPts val="0"/>
              </a:spcAft>
              <a:defRPr/>
            </a:pPr>
            <a:r>
              <a:rPr lang="en-GB" sz="2000" b="1" dirty="0">
                <a:solidFill>
                  <a:schemeClr val="bg2">
                    <a:lumMod val="50000"/>
                  </a:schemeClr>
                </a:solidFill>
                <a:latin typeface="Arial"/>
                <a:ea typeface="+mn-ea"/>
                <a:cs typeface="Arial"/>
              </a:rPr>
              <a:t>All these features are typical </a:t>
            </a:r>
            <a:r>
              <a:rPr lang="en-GB" sz="2000" b="1">
                <a:solidFill>
                  <a:schemeClr val="bg2">
                    <a:lumMod val="50000"/>
                  </a:schemeClr>
                </a:solidFill>
                <a:latin typeface="Arial"/>
                <a:ea typeface="+mn-ea"/>
                <a:cs typeface="Arial"/>
              </a:rPr>
              <a:t>of so</a:t>
            </a:r>
            <a:r>
              <a:rPr lang="en-GB" sz="2000" b="1" dirty="0">
                <a:solidFill>
                  <a:schemeClr val="bg2">
                    <a:lumMod val="50000"/>
                  </a:schemeClr>
                </a:solidFill>
                <a:latin typeface="Arial"/>
                <a:ea typeface="+mn-ea"/>
                <a:cs typeface="Arial"/>
              </a:rPr>
              <a:t>-called poetic diction.</a:t>
            </a:r>
            <a:r>
              <a:rPr lang="it-IT" sz="2000" b="1" dirty="0">
                <a:solidFill>
                  <a:schemeClr val="bg2">
                    <a:lumMod val="50000"/>
                  </a:schemeClr>
                </a:solidFill>
                <a:latin typeface="Arial"/>
                <a:ea typeface="+mn-ea"/>
                <a:cs typeface="Arial"/>
              </a:rPr>
              <a:t> </a:t>
            </a:r>
          </a:p>
        </p:txBody>
      </p:sp>
      <p:sp>
        <p:nvSpPr>
          <p:cNvPr id="19465" name="CasellaDiTesto 11"/>
          <p:cNvSpPr txBox="1">
            <a:spLocks noChangeArrowheads="1"/>
          </p:cNvSpPr>
          <p:nvPr/>
        </p:nvSpPr>
        <p:spPr bwMode="auto">
          <a:xfrm>
            <a:off x="623888" y="1708150"/>
            <a:ext cx="7997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rebuchet MS" charset="0"/>
                <a:ea typeface="Geneva" charset="0"/>
                <a:cs typeface="Geneva" charset="0"/>
              </a:defRPr>
            </a:lvl1pPr>
            <a:lvl2pPr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marL="0" lvl="1" eaLnBrk="1" hangingPunct="1"/>
            <a:r>
              <a:rPr lang="en-GB" i="1">
                <a:latin typeface="Arial" charset="0"/>
                <a:cs typeface="Arial" charset="0"/>
              </a:rPr>
              <a:t>Style</a:t>
            </a:r>
          </a:p>
        </p:txBody>
      </p:sp>
      <p:sp>
        <p:nvSpPr>
          <p:cNvPr id="13" name="Rettangolo 12"/>
          <p:cNvSpPr/>
          <p:nvPr/>
        </p:nvSpPr>
        <p:spPr>
          <a:xfrm>
            <a:off x="1144588" y="2195513"/>
            <a:ext cx="6958012" cy="615950"/>
          </a:xfrm>
          <a:prstGeom prst="rect">
            <a:avLst/>
          </a:prstGeom>
        </p:spPr>
        <p:txBody>
          <a:bodyPr>
            <a:spAutoFit/>
          </a:bodyPr>
          <a:lstStyle/>
          <a:p>
            <a:pPr fontAlgn="auto">
              <a:spcBef>
                <a:spcPts val="0"/>
              </a:spcBef>
              <a:spcAft>
                <a:spcPts val="0"/>
              </a:spcAft>
              <a:defRPr/>
            </a:pPr>
            <a:r>
              <a:rPr lang="en-US" sz="1800" dirty="0">
                <a:solidFill>
                  <a:schemeClr val="bg2">
                    <a:lumMod val="50000"/>
                  </a:schemeClr>
                </a:solidFill>
                <a:latin typeface="Arial"/>
                <a:ea typeface="+mn-ea"/>
                <a:cs typeface="Arial"/>
              </a:rPr>
              <a:t>• </a:t>
            </a:r>
            <a:r>
              <a:rPr lang="en-GB" sz="1600" dirty="0">
                <a:latin typeface="Arial"/>
                <a:ea typeface="+mn-ea"/>
                <a:cs typeface="Arial"/>
              </a:rPr>
              <a:t>unrhymed iambic pentameter – blank verse – with an elevated elaborate</a:t>
            </a:r>
            <a:br>
              <a:rPr lang="en-GB" sz="1600" dirty="0">
                <a:latin typeface="Arial"/>
                <a:ea typeface="+mn-ea"/>
                <a:cs typeface="Arial"/>
              </a:rPr>
            </a:br>
            <a:r>
              <a:rPr lang="en-GB" sz="1600" dirty="0">
                <a:latin typeface="Arial"/>
                <a:ea typeface="+mn-ea"/>
                <a:cs typeface="Arial"/>
              </a:rPr>
              <a:t>  and elegant style, extremely varied both in syntax and lexis</a:t>
            </a:r>
            <a:endParaRPr lang="it-IT" sz="1600" dirty="0">
              <a:latin typeface="Arial"/>
              <a:ea typeface="+mn-ea"/>
              <a:cs typeface="Arial"/>
            </a:endParaRPr>
          </a:p>
        </p:txBody>
      </p:sp>
      <p:sp>
        <p:nvSpPr>
          <p:cNvPr id="19467" name="CasellaDiTesto 13"/>
          <p:cNvSpPr txBox="1">
            <a:spLocks noChangeArrowheads="1"/>
          </p:cNvSpPr>
          <p:nvPr/>
        </p:nvSpPr>
        <p:spPr bwMode="auto">
          <a:xfrm>
            <a:off x="1144588" y="4867275"/>
            <a:ext cx="7677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US" sz="1800">
                <a:solidFill>
                  <a:srgbClr val="0D79CA"/>
                </a:solidFill>
                <a:latin typeface="Arial" charset="0"/>
                <a:cs typeface="Arial" charset="0"/>
              </a:rPr>
              <a:t>• </a:t>
            </a:r>
            <a:r>
              <a:rPr lang="en-GB" sz="1600">
                <a:latin typeface="Arial" charset="0"/>
                <a:cs typeface="Arial" charset="0"/>
              </a:rPr>
              <a:t>circumlocutions</a:t>
            </a:r>
            <a:r>
              <a:rPr lang="it-IT" sz="1600">
                <a:latin typeface="Arial" charset="0"/>
                <a:cs typeface="Arial" charset="0"/>
              </a:rPr>
              <a:t> </a:t>
            </a:r>
          </a:p>
        </p:txBody>
      </p:sp>
      <p:sp>
        <p:nvSpPr>
          <p:cNvPr id="19468" name="CasellaDiTesto 14"/>
          <p:cNvSpPr txBox="1">
            <a:spLocks noChangeArrowheads="1"/>
          </p:cNvSpPr>
          <p:nvPr/>
        </p:nvSpPr>
        <p:spPr bwMode="auto">
          <a:xfrm>
            <a:off x="1144588" y="5270500"/>
            <a:ext cx="7677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US" sz="1800">
                <a:solidFill>
                  <a:srgbClr val="0D79CA"/>
                </a:solidFill>
                <a:latin typeface="Arial" charset="0"/>
                <a:cs typeface="Arial" charset="0"/>
              </a:rPr>
              <a:t>• </a:t>
            </a:r>
            <a:r>
              <a:rPr lang="en-GB" sz="1600">
                <a:latin typeface="Arial" charset="0"/>
                <a:cs typeface="Arial" charset="0"/>
              </a:rPr>
              <a:t>adjectives for nouns</a:t>
            </a:r>
            <a:r>
              <a:rPr lang="it-IT" sz="1600">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fade">
                                      <p:cBhvr>
                                        <p:cTn id="12" dur="500"/>
                                        <p:tgtEl>
                                          <p:spTgt spid="1945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60"/>
                                        </p:tgtEl>
                                        <p:attrNameLst>
                                          <p:attrName>style.visibility</p:attrName>
                                        </p:attrNameLst>
                                      </p:cBhvr>
                                      <p:to>
                                        <p:strVal val="visible"/>
                                      </p:to>
                                    </p:set>
                                    <p:animEffect transition="in" filter="fade">
                                      <p:cBhvr>
                                        <p:cTn id="17" dur="500"/>
                                        <p:tgtEl>
                                          <p:spTgt spid="1946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461"/>
                                        </p:tgtEl>
                                        <p:attrNameLst>
                                          <p:attrName>style.visibility</p:attrName>
                                        </p:attrNameLst>
                                      </p:cBhvr>
                                      <p:to>
                                        <p:strVal val="visible"/>
                                      </p:to>
                                    </p:set>
                                    <p:animEffect transition="in" filter="fade">
                                      <p:cBhvr>
                                        <p:cTn id="22" dur="500"/>
                                        <p:tgtEl>
                                          <p:spTgt spid="1946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462"/>
                                        </p:tgtEl>
                                        <p:attrNameLst>
                                          <p:attrName>style.visibility</p:attrName>
                                        </p:attrNameLst>
                                      </p:cBhvr>
                                      <p:to>
                                        <p:strVal val="visible"/>
                                      </p:to>
                                    </p:set>
                                    <p:animEffect transition="in" filter="fade">
                                      <p:cBhvr>
                                        <p:cTn id="27" dur="500"/>
                                        <p:tgtEl>
                                          <p:spTgt spid="1946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463"/>
                                        </p:tgtEl>
                                        <p:attrNameLst>
                                          <p:attrName>style.visibility</p:attrName>
                                        </p:attrNameLst>
                                      </p:cBhvr>
                                      <p:to>
                                        <p:strVal val="visible"/>
                                      </p:to>
                                    </p:set>
                                    <p:animEffect transition="in" filter="fade">
                                      <p:cBhvr>
                                        <p:cTn id="32" dur="500"/>
                                        <p:tgtEl>
                                          <p:spTgt spid="1946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467"/>
                                        </p:tgtEl>
                                        <p:attrNameLst>
                                          <p:attrName>style.visibility</p:attrName>
                                        </p:attrNameLst>
                                      </p:cBhvr>
                                      <p:to>
                                        <p:strVal val="visible"/>
                                      </p:to>
                                    </p:set>
                                    <p:animEffect transition="in" filter="fade">
                                      <p:cBhvr>
                                        <p:cTn id="37" dur="500"/>
                                        <p:tgtEl>
                                          <p:spTgt spid="1946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468"/>
                                        </p:tgtEl>
                                        <p:attrNameLst>
                                          <p:attrName>style.visibility</p:attrName>
                                        </p:attrNameLst>
                                      </p:cBhvr>
                                      <p:to>
                                        <p:strVal val="visible"/>
                                      </p:to>
                                    </p:set>
                                    <p:animEffect transition="in" filter="fade">
                                      <p:cBhvr>
                                        <p:cTn id="42" dur="500"/>
                                        <p:tgtEl>
                                          <p:spTgt spid="1946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strips(downLeft)">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60" grpId="0"/>
      <p:bldP spid="19461" grpId="0"/>
      <p:bldP spid="19462" grpId="0"/>
      <p:bldP spid="19463" grpId="0"/>
      <p:bldP spid="11" grpId="0"/>
      <p:bldP spid="13" grpId="0"/>
      <p:bldP spid="19467" grpId="0"/>
      <p:bldP spid="194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BACKGROUND</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egnaposto contenuto 2"/>
          <p:cNvSpPr>
            <a:spLocks noGrp="1"/>
          </p:cNvSpPr>
          <p:nvPr>
            <p:ph sz="quarter" idx="13"/>
          </p:nvPr>
        </p:nvSpPr>
        <p:spPr>
          <a:xfrm>
            <a:off x="309563" y="445150"/>
            <a:ext cx="8524875" cy="1019175"/>
          </a:xfrm>
        </p:spPr>
        <p:txBody>
          <a:bodyPr/>
          <a:lstStyle/>
          <a:p>
            <a:pPr marL="44450" indent="0" algn="ctr" eaLnBrk="1" hangingPunct="1">
              <a:buFont typeface="Georgia" charset="0"/>
              <a:buNone/>
            </a:pPr>
            <a:r>
              <a:rPr lang="it-IT" sz="4800" dirty="0">
                <a:solidFill>
                  <a:srgbClr val="000090"/>
                </a:solidFill>
                <a:latin typeface="Arial" charset="0"/>
                <a:cs typeface="Arial" charset="0"/>
              </a:rPr>
              <a:t>BACKGROUND</a:t>
            </a:r>
          </a:p>
        </p:txBody>
      </p:sp>
      <p:sp>
        <p:nvSpPr>
          <p:cNvPr id="7171" name="Rettangolo 8"/>
          <p:cNvSpPr>
            <a:spLocks noChangeArrowheads="1"/>
          </p:cNvSpPr>
          <p:nvPr/>
        </p:nvSpPr>
        <p:spPr bwMode="auto">
          <a:xfrm>
            <a:off x="388938" y="1693863"/>
            <a:ext cx="8366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1642-1649 English Civil War</a:t>
            </a:r>
            <a:endParaRPr lang="it-IT"/>
          </a:p>
        </p:txBody>
      </p:sp>
      <p:sp>
        <p:nvSpPr>
          <p:cNvPr id="7172" name="Rettangolo 9"/>
          <p:cNvSpPr>
            <a:spLocks noChangeArrowheads="1"/>
          </p:cNvSpPr>
          <p:nvPr/>
        </p:nvSpPr>
        <p:spPr bwMode="auto">
          <a:xfrm>
            <a:off x="1477963" y="2487613"/>
            <a:ext cx="6980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dirty="0">
                <a:latin typeface="Arial" charset="0"/>
                <a:cs typeface="Arial" charset="0"/>
              </a:rPr>
              <a:t>• King/Anglican Clergy vs Parliament (dominated by Puritans)</a:t>
            </a:r>
            <a:endParaRPr lang="it-IT" sz="1800" dirty="0">
              <a:latin typeface="Arial" charset="0"/>
              <a:cs typeface="Arial" charset="0"/>
            </a:endParaRPr>
          </a:p>
        </p:txBody>
      </p:sp>
      <p:sp>
        <p:nvSpPr>
          <p:cNvPr id="7173" name="Rettangolo 11"/>
          <p:cNvSpPr>
            <a:spLocks noChangeArrowheads="1"/>
          </p:cNvSpPr>
          <p:nvPr/>
        </p:nvSpPr>
        <p:spPr bwMode="auto">
          <a:xfrm>
            <a:off x="1477963" y="2887663"/>
            <a:ext cx="6223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latin typeface="Arial" charset="0"/>
                <a:cs typeface="Arial" charset="0"/>
              </a:rPr>
              <a:t>• Protestant Reformation (death of King Charles I)</a:t>
            </a:r>
            <a:endParaRPr lang="it-IT" sz="1800">
              <a:latin typeface="Arial" charset="0"/>
              <a:cs typeface="Arial" charset="0"/>
            </a:endParaRPr>
          </a:p>
        </p:txBody>
      </p:sp>
      <p:sp>
        <p:nvSpPr>
          <p:cNvPr id="7174" name="Rettangolo 12"/>
          <p:cNvSpPr>
            <a:spLocks noChangeArrowheads="1"/>
          </p:cNvSpPr>
          <p:nvPr/>
        </p:nvSpPr>
        <p:spPr bwMode="auto">
          <a:xfrm>
            <a:off x="1477963" y="3287713"/>
            <a:ext cx="63388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latin typeface="Arial" charset="0"/>
                <a:cs typeface="Arial" charset="0"/>
              </a:rPr>
              <a:t>• 1649-1660 No British King</a:t>
            </a:r>
            <a:endParaRPr lang="it-IT" sz="1800">
              <a:latin typeface="Arial" charset="0"/>
              <a:cs typeface="Arial" charset="0"/>
            </a:endParaRPr>
          </a:p>
        </p:txBody>
      </p:sp>
      <p:sp>
        <p:nvSpPr>
          <p:cNvPr id="16" name="Rettangolo 15"/>
          <p:cNvSpPr/>
          <p:nvPr/>
        </p:nvSpPr>
        <p:spPr>
          <a:xfrm>
            <a:off x="4160838" y="3708400"/>
            <a:ext cx="4157662" cy="338138"/>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US" sz="1600" dirty="0">
                <a:latin typeface="Arial"/>
                <a:ea typeface="+mn-ea"/>
                <a:cs typeface="Arial"/>
              </a:rPr>
              <a:t>1649-1653 Commonwealth</a:t>
            </a:r>
            <a:endParaRPr lang="it-IT" sz="1600" dirty="0">
              <a:latin typeface="Arial"/>
              <a:ea typeface="+mn-ea"/>
              <a:cs typeface="Arial"/>
            </a:endParaRPr>
          </a:p>
        </p:txBody>
      </p:sp>
      <p:sp>
        <p:nvSpPr>
          <p:cNvPr id="11" name="Rettangolo 10"/>
          <p:cNvSpPr/>
          <p:nvPr/>
        </p:nvSpPr>
        <p:spPr>
          <a:xfrm>
            <a:off x="4160838" y="4148138"/>
            <a:ext cx="4157662" cy="338137"/>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US" sz="1600" dirty="0">
                <a:latin typeface="+mn-lt"/>
                <a:ea typeface="+mn-ea"/>
                <a:cs typeface="+mn-cs"/>
              </a:rPr>
              <a:t>1653-1658 Oliver Cromwell</a:t>
            </a:r>
            <a:endParaRPr lang="it-IT" sz="1600" dirty="0">
              <a:latin typeface="+mn-lt"/>
              <a:ea typeface="+mn-ea"/>
              <a:cs typeface="+mn-cs"/>
            </a:endParaRPr>
          </a:p>
        </p:txBody>
      </p:sp>
      <p:sp>
        <p:nvSpPr>
          <p:cNvPr id="14" name="Rettangolo 13"/>
          <p:cNvSpPr/>
          <p:nvPr/>
        </p:nvSpPr>
        <p:spPr>
          <a:xfrm>
            <a:off x="4160838" y="4587875"/>
            <a:ext cx="4157662" cy="338138"/>
          </a:xfrm>
          <a:prstGeom prst="rect">
            <a:avLst/>
          </a:prstGeom>
        </p:spPr>
        <p:txBody>
          <a:bodyPr>
            <a:spAutoFit/>
          </a:bodyPr>
          <a:lstStyle/>
          <a:p>
            <a:pPr fontAlgn="auto">
              <a:spcBef>
                <a:spcPts val="0"/>
              </a:spcBef>
              <a:spcAft>
                <a:spcPts val="0"/>
              </a:spcAft>
              <a:defRPr/>
            </a:pPr>
            <a:r>
              <a:rPr lang="en-GB" sz="1600" dirty="0">
                <a:solidFill>
                  <a:schemeClr val="accent5"/>
                </a:solidFill>
                <a:latin typeface="Wingdings 3" charset="0"/>
                <a:ea typeface="+mn-ea"/>
                <a:cs typeface="Wingdings 3" charset="0"/>
              </a:rPr>
              <a:t></a:t>
            </a:r>
            <a:r>
              <a:rPr lang="en-GB" sz="1600" dirty="0">
                <a:solidFill>
                  <a:schemeClr val="accent5"/>
                </a:solidFill>
                <a:latin typeface="Arial" charset="0"/>
                <a:ea typeface="+mn-ea"/>
                <a:cs typeface="Arial" charset="0"/>
              </a:rPr>
              <a:t> </a:t>
            </a:r>
            <a:r>
              <a:rPr lang="en-US" sz="1600" dirty="0">
                <a:latin typeface="Arial"/>
                <a:ea typeface="+mn-ea"/>
                <a:cs typeface="Arial"/>
              </a:rPr>
              <a:t>1660 Restoration of King Charles II</a:t>
            </a:r>
            <a:endParaRPr lang="it-IT" sz="1600" dirty="0">
              <a:latin typeface="Arial"/>
              <a:ea typeface="+mn-ea"/>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checkerboard(across)">
                                      <p:cBhvr>
                                        <p:cTn id="7" dur="500"/>
                                        <p:tgtEl>
                                          <p:spTgt spid="717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7173"/>
                                        </p:tgtEl>
                                        <p:attrNameLst>
                                          <p:attrName>style.visibility</p:attrName>
                                        </p:attrNameLst>
                                      </p:cBhvr>
                                      <p:to>
                                        <p:strVal val="visible"/>
                                      </p:to>
                                    </p:set>
                                    <p:animEffect transition="in" filter="checkerboard(across)">
                                      <p:cBhvr>
                                        <p:cTn id="10" dur="500"/>
                                        <p:tgtEl>
                                          <p:spTgt spid="7173"/>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7174"/>
                                        </p:tgtEl>
                                        <p:attrNameLst>
                                          <p:attrName>style.visibility</p:attrName>
                                        </p:attrNameLst>
                                      </p:cBhvr>
                                      <p:to>
                                        <p:strVal val="visible"/>
                                      </p:to>
                                    </p:set>
                                    <p:animEffect transition="in" filter="checkerboard(across)">
                                      <p:cBhvr>
                                        <p:cTn id="13" dur="500"/>
                                        <p:tgtEl>
                                          <p:spTgt spid="717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dissolve">
                                      <p:cBhvr>
                                        <p:cTn id="18" dur="500"/>
                                        <p:tgtEl>
                                          <p:spTgt spid="16"/>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dissolve">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3" grpId="0"/>
      <p:bldP spid="7174" grpId="0"/>
      <p:bldP spid="16" grpId="0"/>
      <p:bldP spid="11"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LIFE</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egnaposto contenuto 2"/>
          <p:cNvSpPr>
            <a:spLocks noGrp="1"/>
          </p:cNvSpPr>
          <p:nvPr>
            <p:ph sz="quarter" idx="13"/>
          </p:nvPr>
        </p:nvSpPr>
        <p:spPr>
          <a:xfrm>
            <a:off x="309563" y="136525"/>
            <a:ext cx="8524875" cy="1019175"/>
          </a:xfrm>
        </p:spPr>
        <p:txBody>
          <a:bodyPr/>
          <a:lstStyle/>
          <a:p>
            <a:pPr marL="44450" indent="0" algn="ctr" eaLnBrk="1" hangingPunct="1">
              <a:buFont typeface="Georgia" charset="0"/>
              <a:buNone/>
            </a:pPr>
            <a:r>
              <a:rPr lang="it-IT" sz="4800">
                <a:solidFill>
                  <a:srgbClr val="000090"/>
                </a:solidFill>
                <a:latin typeface="Arial" charset="0"/>
                <a:cs typeface="Arial" charset="0"/>
              </a:rPr>
              <a:t>LIFE</a:t>
            </a:r>
          </a:p>
        </p:txBody>
      </p:sp>
      <p:sp>
        <p:nvSpPr>
          <p:cNvPr id="9219" name="Rettangolo 1"/>
          <p:cNvSpPr>
            <a:spLocks noChangeArrowheads="1"/>
          </p:cNvSpPr>
          <p:nvPr/>
        </p:nvSpPr>
        <p:spPr bwMode="auto">
          <a:xfrm>
            <a:off x="835025" y="1155700"/>
            <a:ext cx="1825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1608</a:t>
            </a:r>
            <a:r>
              <a:rPr lang="it-IT" sz="1400">
                <a:latin typeface="Arial" charset="0"/>
                <a:cs typeface="Arial" charset="0"/>
              </a:rPr>
              <a:t> </a:t>
            </a:r>
          </a:p>
        </p:txBody>
      </p:sp>
      <p:sp>
        <p:nvSpPr>
          <p:cNvPr id="9220" name="Rettangolo 4"/>
          <p:cNvSpPr>
            <a:spLocks noChangeArrowheads="1"/>
          </p:cNvSpPr>
          <p:nvPr/>
        </p:nvSpPr>
        <p:spPr bwMode="auto">
          <a:xfrm>
            <a:off x="347663" y="1660525"/>
            <a:ext cx="23129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1638-39</a:t>
            </a:r>
            <a:r>
              <a:rPr lang="it-IT" sz="1400">
                <a:latin typeface="Arial" charset="0"/>
                <a:cs typeface="Arial" charset="0"/>
              </a:rPr>
              <a:t> </a:t>
            </a:r>
          </a:p>
        </p:txBody>
      </p:sp>
      <p:sp>
        <p:nvSpPr>
          <p:cNvPr id="9221" name="Rettangolo 5"/>
          <p:cNvSpPr>
            <a:spLocks noChangeArrowheads="1"/>
          </p:cNvSpPr>
          <p:nvPr/>
        </p:nvSpPr>
        <p:spPr bwMode="auto">
          <a:xfrm>
            <a:off x="896938" y="2271713"/>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1642-43</a:t>
            </a:r>
            <a:r>
              <a:rPr lang="it-IT" sz="1400">
                <a:latin typeface="Arial" charset="0"/>
                <a:cs typeface="Arial" charset="0"/>
              </a:rPr>
              <a:t> </a:t>
            </a:r>
          </a:p>
        </p:txBody>
      </p:sp>
      <p:sp>
        <p:nvSpPr>
          <p:cNvPr id="9222" name="Rettangolo 8"/>
          <p:cNvSpPr>
            <a:spLocks noChangeArrowheads="1"/>
          </p:cNvSpPr>
          <p:nvPr/>
        </p:nvSpPr>
        <p:spPr bwMode="auto">
          <a:xfrm>
            <a:off x="3425825" y="1155700"/>
            <a:ext cx="52498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Born to a well-off middle-class family.</a:t>
            </a:r>
            <a:r>
              <a:rPr lang="it-IT" sz="1400">
                <a:latin typeface="Arial" charset="0"/>
                <a:cs typeface="Arial" charset="0"/>
              </a:rPr>
              <a:t> </a:t>
            </a:r>
          </a:p>
        </p:txBody>
      </p:sp>
      <p:sp>
        <p:nvSpPr>
          <p:cNvPr id="9223" name="Rettangolo 9"/>
          <p:cNvSpPr>
            <a:spLocks noChangeArrowheads="1"/>
          </p:cNvSpPr>
          <p:nvPr/>
        </p:nvSpPr>
        <p:spPr bwMode="auto">
          <a:xfrm>
            <a:off x="3425825" y="1552575"/>
            <a:ext cx="5249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Travels around Western Europe (France and Italy). In Florence he probably meets Galileo</a:t>
            </a:r>
            <a:r>
              <a:rPr lang="it-IT" sz="1400">
                <a:latin typeface="Arial" charset="0"/>
                <a:cs typeface="Arial" charset="0"/>
              </a:rPr>
              <a:t>.</a:t>
            </a:r>
          </a:p>
        </p:txBody>
      </p:sp>
      <p:sp>
        <p:nvSpPr>
          <p:cNvPr id="9224" name="Rettangolo 11"/>
          <p:cNvSpPr>
            <a:spLocks noChangeArrowheads="1"/>
          </p:cNvSpPr>
          <p:nvPr/>
        </p:nvSpPr>
        <p:spPr bwMode="auto">
          <a:xfrm>
            <a:off x="3425825" y="2163763"/>
            <a:ext cx="54435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The Civil War breaks out. He is involved in the Commonwealth and becomes Oliver Cromwell’s secretary.</a:t>
            </a:r>
            <a:r>
              <a:rPr lang="it-IT" sz="1400">
                <a:latin typeface="Arial" charset="0"/>
                <a:cs typeface="Arial" charset="0"/>
              </a:rPr>
              <a:t> </a:t>
            </a:r>
          </a:p>
        </p:txBody>
      </p:sp>
      <p:sp>
        <p:nvSpPr>
          <p:cNvPr id="9225" name="Rettangolo 13"/>
          <p:cNvSpPr>
            <a:spLocks noChangeArrowheads="1"/>
          </p:cNvSpPr>
          <p:nvPr/>
        </p:nvSpPr>
        <p:spPr bwMode="auto">
          <a:xfrm>
            <a:off x="896938" y="2854325"/>
            <a:ext cx="176371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1652</a:t>
            </a:r>
            <a:r>
              <a:rPr lang="it-IT" sz="1400">
                <a:latin typeface="Arial" charset="0"/>
                <a:cs typeface="Arial" charset="0"/>
              </a:rPr>
              <a:t> </a:t>
            </a:r>
          </a:p>
        </p:txBody>
      </p:sp>
      <p:sp>
        <p:nvSpPr>
          <p:cNvPr id="9226" name="Rettangolo 14"/>
          <p:cNvSpPr>
            <a:spLocks noChangeArrowheads="1"/>
          </p:cNvSpPr>
          <p:nvPr/>
        </p:nvSpPr>
        <p:spPr bwMode="auto">
          <a:xfrm>
            <a:off x="3425825" y="2854325"/>
            <a:ext cx="52498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Becomes totally blind.</a:t>
            </a:r>
            <a:r>
              <a:rPr lang="it-IT" sz="1400">
                <a:latin typeface="Arial" charset="0"/>
                <a:cs typeface="Arial" charset="0"/>
              </a:rPr>
              <a:t> </a:t>
            </a:r>
          </a:p>
        </p:txBody>
      </p:sp>
      <p:sp>
        <p:nvSpPr>
          <p:cNvPr id="9227" name="Rettangolo 16"/>
          <p:cNvSpPr>
            <a:spLocks noChangeArrowheads="1"/>
          </p:cNvSpPr>
          <p:nvPr/>
        </p:nvSpPr>
        <p:spPr bwMode="auto">
          <a:xfrm>
            <a:off x="896938" y="3429000"/>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1658</a:t>
            </a:r>
            <a:r>
              <a:rPr lang="it-IT" sz="1400">
                <a:latin typeface="Arial" charset="0"/>
                <a:cs typeface="Arial" charset="0"/>
              </a:rPr>
              <a:t> </a:t>
            </a:r>
          </a:p>
        </p:txBody>
      </p:sp>
      <p:sp>
        <p:nvSpPr>
          <p:cNvPr id="9228" name="Rettangolo 17"/>
          <p:cNvSpPr>
            <a:spLocks noChangeArrowheads="1"/>
          </p:cNvSpPr>
          <p:nvPr/>
        </p:nvSpPr>
        <p:spPr bwMode="auto">
          <a:xfrm>
            <a:off x="3425825" y="3321050"/>
            <a:ext cx="52371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Oliver Cromwell dies. Milton is arrested and imprisoned but then released again by order of Parliament.</a:t>
            </a:r>
            <a:r>
              <a:rPr lang="it-IT" sz="1400">
                <a:latin typeface="Arial" charset="0"/>
                <a:cs typeface="Arial" charset="0"/>
              </a:rPr>
              <a:t> </a:t>
            </a:r>
          </a:p>
        </p:txBody>
      </p:sp>
      <p:sp>
        <p:nvSpPr>
          <p:cNvPr id="9229" name="Rettangolo 21"/>
          <p:cNvSpPr>
            <a:spLocks noChangeArrowheads="1"/>
          </p:cNvSpPr>
          <p:nvPr/>
        </p:nvSpPr>
        <p:spPr bwMode="auto">
          <a:xfrm>
            <a:off x="896938" y="3970338"/>
            <a:ext cx="1763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1660</a:t>
            </a:r>
            <a:r>
              <a:rPr lang="it-IT" sz="1400">
                <a:latin typeface="Arial" charset="0"/>
                <a:cs typeface="Arial" charset="0"/>
              </a:rPr>
              <a:t> </a:t>
            </a:r>
          </a:p>
        </p:txBody>
      </p:sp>
      <p:sp>
        <p:nvSpPr>
          <p:cNvPr id="9230" name="Rettangolo 22"/>
          <p:cNvSpPr>
            <a:spLocks noChangeArrowheads="1"/>
          </p:cNvSpPr>
          <p:nvPr/>
        </p:nvSpPr>
        <p:spPr bwMode="auto">
          <a:xfrm>
            <a:off x="3425825" y="3970338"/>
            <a:ext cx="27987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a:latin typeface="Arial" charset="0"/>
                <a:cs typeface="Arial" charset="0"/>
              </a:rPr>
              <a:t>Restoration of King Charles II.</a:t>
            </a:r>
            <a:r>
              <a:rPr lang="it-IT" sz="1400">
                <a:latin typeface="Arial" charset="0"/>
                <a:cs typeface="Arial" charset="0"/>
              </a:rPr>
              <a:t> </a:t>
            </a:r>
          </a:p>
        </p:txBody>
      </p:sp>
      <p:sp>
        <p:nvSpPr>
          <p:cNvPr id="9231" name="Rettangolo 23"/>
          <p:cNvSpPr>
            <a:spLocks noChangeArrowheads="1"/>
          </p:cNvSpPr>
          <p:nvPr/>
        </p:nvSpPr>
        <p:spPr bwMode="auto">
          <a:xfrm>
            <a:off x="896938" y="4543425"/>
            <a:ext cx="176371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1667</a:t>
            </a:r>
            <a:r>
              <a:rPr lang="it-IT" sz="1400">
                <a:latin typeface="Arial" charset="0"/>
                <a:cs typeface="Arial" charset="0"/>
              </a:rPr>
              <a:t> </a:t>
            </a:r>
          </a:p>
        </p:txBody>
      </p:sp>
      <p:sp>
        <p:nvSpPr>
          <p:cNvPr id="9232" name="Rettangolo 24"/>
          <p:cNvSpPr>
            <a:spLocks noChangeArrowheads="1"/>
          </p:cNvSpPr>
          <p:nvPr/>
        </p:nvSpPr>
        <p:spPr bwMode="auto">
          <a:xfrm>
            <a:off x="3425825" y="4543425"/>
            <a:ext cx="352583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i="1">
                <a:latin typeface="Arial" charset="0"/>
                <a:cs typeface="Arial" charset="0"/>
              </a:rPr>
              <a:t>Paradise Lost</a:t>
            </a:r>
            <a:r>
              <a:rPr lang="en-GB" sz="1400">
                <a:latin typeface="Arial" charset="0"/>
                <a:cs typeface="Arial" charset="0"/>
              </a:rPr>
              <a:t> is published in 10 books.</a:t>
            </a:r>
            <a:r>
              <a:rPr lang="it-IT" sz="1400">
                <a:latin typeface="Arial" charset="0"/>
                <a:cs typeface="Arial" charset="0"/>
              </a:rPr>
              <a:t> </a:t>
            </a:r>
          </a:p>
        </p:txBody>
      </p:sp>
      <p:sp>
        <p:nvSpPr>
          <p:cNvPr id="9233" name="Rettangolo 25"/>
          <p:cNvSpPr>
            <a:spLocks noChangeArrowheads="1"/>
          </p:cNvSpPr>
          <p:nvPr/>
        </p:nvSpPr>
        <p:spPr bwMode="auto">
          <a:xfrm>
            <a:off x="896938" y="5133975"/>
            <a:ext cx="176371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1671</a:t>
            </a:r>
            <a:r>
              <a:rPr lang="it-IT" sz="1400">
                <a:latin typeface="Arial" charset="0"/>
                <a:cs typeface="Arial" charset="0"/>
              </a:rPr>
              <a:t> </a:t>
            </a:r>
          </a:p>
        </p:txBody>
      </p:sp>
      <p:sp>
        <p:nvSpPr>
          <p:cNvPr id="9234" name="Rettangolo 26"/>
          <p:cNvSpPr>
            <a:spLocks noChangeArrowheads="1"/>
          </p:cNvSpPr>
          <p:nvPr/>
        </p:nvSpPr>
        <p:spPr bwMode="auto">
          <a:xfrm>
            <a:off x="3425825" y="5133975"/>
            <a:ext cx="57197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i="1">
                <a:latin typeface="Arial" charset="0"/>
                <a:cs typeface="Arial" charset="0"/>
              </a:rPr>
              <a:t>Paradise Regained</a:t>
            </a:r>
            <a:r>
              <a:rPr lang="en-GB" sz="1400">
                <a:latin typeface="Arial" charset="0"/>
                <a:cs typeface="Arial" charset="0"/>
              </a:rPr>
              <a:t> and </a:t>
            </a:r>
            <a:r>
              <a:rPr lang="en-GB" sz="1400" i="1">
                <a:latin typeface="Arial" charset="0"/>
                <a:cs typeface="Arial" charset="0"/>
              </a:rPr>
              <a:t>Samson Agonistes</a:t>
            </a:r>
            <a:r>
              <a:rPr lang="en-GB" sz="1400">
                <a:latin typeface="Arial" charset="0"/>
                <a:cs typeface="Arial" charset="0"/>
              </a:rPr>
              <a:t> are published together.</a:t>
            </a:r>
            <a:r>
              <a:rPr lang="it-IT" sz="1400">
                <a:latin typeface="Arial" charset="0"/>
                <a:cs typeface="Arial" charset="0"/>
              </a:rPr>
              <a:t> </a:t>
            </a:r>
          </a:p>
        </p:txBody>
      </p:sp>
      <p:sp>
        <p:nvSpPr>
          <p:cNvPr id="9235" name="Rettangolo 27"/>
          <p:cNvSpPr>
            <a:spLocks noChangeArrowheads="1"/>
          </p:cNvSpPr>
          <p:nvPr/>
        </p:nvSpPr>
        <p:spPr bwMode="auto">
          <a:xfrm>
            <a:off x="896938" y="5810250"/>
            <a:ext cx="17891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GB" sz="1400">
                <a:latin typeface="Arial" charset="0"/>
                <a:cs typeface="Arial" charset="0"/>
              </a:rPr>
              <a:t>1674</a:t>
            </a:r>
            <a:r>
              <a:rPr lang="it-IT" sz="1400">
                <a:latin typeface="Arial" charset="0"/>
                <a:cs typeface="Arial" charset="0"/>
              </a:rPr>
              <a:t> </a:t>
            </a:r>
          </a:p>
        </p:txBody>
      </p:sp>
      <p:sp>
        <p:nvSpPr>
          <p:cNvPr id="9236" name="Rettangolo 28"/>
          <p:cNvSpPr>
            <a:spLocks noChangeArrowheads="1"/>
          </p:cNvSpPr>
          <p:nvPr/>
        </p:nvSpPr>
        <p:spPr bwMode="auto">
          <a:xfrm>
            <a:off x="3425825" y="5810250"/>
            <a:ext cx="57197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400" dirty="0">
                <a:latin typeface="Arial" charset="0"/>
                <a:cs typeface="Arial" charset="0"/>
              </a:rPr>
              <a:t>Dies.</a:t>
            </a:r>
            <a:r>
              <a:rPr lang="it-IT" sz="1400" dirty="0">
                <a:latin typeface="Arial" charset="0"/>
                <a:cs typeface="Arial" charset="0"/>
              </a:rPr>
              <a:t> </a:t>
            </a:r>
            <a:r>
              <a:rPr lang="en-GB" sz="1400" dirty="0">
                <a:latin typeface="Arial" charset="0"/>
                <a:cs typeface="Arial" charset="0"/>
              </a:rPr>
              <a:t>Queen Elizabeth’s reign ends; James I Stuart is crowned King.</a:t>
            </a:r>
            <a:r>
              <a:rPr lang="it-IT" sz="1400" dirty="0">
                <a:latin typeface="Arial" charset="0"/>
                <a:cs typeface="Arial" charset="0"/>
              </a:rPr>
              <a:t> </a:t>
            </a:r>
          </a:p>
        </p:txBody>
      </p:sp>
      <p:cxnSp>
        <p:nvCxnSpPr>
          <p:cNvPr id="8" name="Connettore 1 7"/>
          <p:cNvCxnSpPr/>
          <p:nvPr/>
        </p:nvCxnSpPr>
        <p:spPr>
          <a:xfrm>
            <a:off x="3168650" y="1155700"/>
            <a:ext cx="0" cy="53133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Connettore 1 12"/>
          <p:cNvCxnSpPr/>
          <p:nvPr/>
        </p:nvCxnSpPr>
        <p:spPr>
          <a:xfrm>
            <a:off x="1458913" y="1508125"/>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Connettore 1 35"/>
          <p:cNvCxnSpPr/>
          <p:nvPr/>
        </p:nvCxnSpPr>
        <p:spPr>
          <a:xfrm>
            <a:off x="1458913" y="2106613"/>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Connettore 1 36"/>
          <p:cNvCxnSpPr/>
          <p:nvPr/>
        </p:nvCxnSpPr>
        <p:spPr>
          <a:xfrm>
            <a:off x="1458913" y="2713038"/>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Connettore 1 37"/>
          <p:cNvCxnSpPr/>
          <p:nvPr/>
        </p:nvCxnSpPr>
        <p:spPr>
          <a:xfrm>
            <a:off x="1458913" y="3278188"/>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9" name="Connettore 1 38"/>
          <p:cNvCxnSpPr/>
          <p:nvPr/>
        </p:nvCxnSpPr>
        <p:spPr>
          <a:xfrm>
            <a:off x="1458913" y="3900488"/>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Connettore 1 39"/>
          <p:cNvCxnSpPr/>
          <p:nvPr/>
        </p:nvCxnSpPr>
        <p:spPr>
          <a:xfrm>
            <a:off x="1458913" y="4451350"/>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Connettore 1 40"/>
          <p:cNvCxnSpPr/>
          <p:nvPr/>
        </p:nvCxnSpPr>
        <p:spPr>
          <a:xfrm>
            <a:off x="1458913" y="5016500"/>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Connettore 1 41"/>
          <p:cNvCxnSpPr/>
          <p:nvPr/>
        </p:nvCxnSpPr>
        <p:spPr>
          <a:xfrm>
            <a:off x="1458913" y="5613400"/>
            <a:ext cx="721677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Connettore 1 42"/>
          <p:cNvCxnSpPr/>
          <p:nvPr/>
        </p:nvCxnSpPr>
        <p:spPr>
          <a:xfrm>
            <a:off x="1458913" y="6183313"/>
            <a:ext cx="7318375"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additive="base">
                                        <p:cTn id="7" dur="500"/>
                                        <p:tgtEl>
                                          <p:spTgt spid="9220"/>
                                        </p:tgtEl>
                                        <p:attrNameLst>
                                          <p:attrName>ppt_y</p:attrName>
                                        </p:attrNameLst>
                                      </p:cBhvr>
                                      <p:tavLst>
                                        <p:tav tm="0">
                                          <p:val>
                                            <p:strVal val="#ppt_y+#ppt_h*1.125000"/>
                                          </p:val>
                                        </p:tav>
                                        <p:tav tm="100000">
                                          <p:val>
                                            <p:strVal val="#ppt_y"/>
                                          </p:val>
                                        </p:tav>
                                      </p:tavLst>
                                    </p:anim>
                                    <p:animEffect transition="in" filter="wipe(up)">
                                      <p:cBhvr>
                                        <p:cTn id="8" dur="500"/>
                                        <p:tgtEl>
                                          <p:spTgt spid="9220"/>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9223"/>
                                        </p:tgtEl>
                                        <p:attrNameLst>
                                          <p:attrName>style.visibility</p:attrName>
                                        </p:attrNameLst>
                                      </p:cBhvr>
                                      <p:to>
                                        <p:strVal val="visible"/>
                                      </p:to>
                                    </p:set>
                                    <p:anim calcmode="lin" valueType="num">
                                      <p:cBhvr additive="base">
                                        <p:cTn id="11" dur="500"/>
                                        <p:tgtEl>
                                          <p:spTgt spid="9223"/>
                                        </p:tgtEl>
                                        <p:attrNameLst>
                                          <p:attrName>ppt_y</p:attrName>
                                        </p:attrNameLst>
                                      </p:cBhvr>
                                      <p:tavLst>
                                        <p:tav tm="0">
                                          <p:val>
                                            <p:strVal val="#ppt_y+#ppt_h*1.125000"/>
                                          </p:val>
                                        </p:tav>
                                        <p:tav tm="100000">
                                          <p:val>
                                            <p:strVal val="#ppt_y"/>
                                          </p:val>
                                        </p:tav>
                                      </p:tavLst>
                                    </p:anim>
                                    <p:animEffect transition="in" filter="wipe(up)">
                                      <p:cBhvr>
                                        <p:cTn id="12" dur="500"/>
                                        <p:tgtEl>
                                          <p:spTgt spid="9223"/>
                                        </p:tgtEl>
                                      </p:cBhvr>
                                    </p:animEffect>
                                  </p:childTnLst>
                                </p:cTn>
                              </p:par>
                              <p:par>
                                <p:cTn id="13" presetID="12" presetClass="entr" presetSubtype="4"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anim calcmode="lin" valueType="num">
                                      <p:cBhvr additive="base">
                                        <p:cTn id="15" dur="500"/>
                                        <p:tgtEl>
                                          <p:spTgt spid="36"/>
                                        </p:tgtEl>
                                        <p:attrNameLst>
                                          <p:attrName>ppt_y</p:attrName>
                                        </p:attrNameLst>
                                      </p:cBhvr>
                                      <p:tavLst>
                                        <p:tav tm="0">
                                          <p:val>
                                            <p:strVal val="#ppt_y+#ppt_h*1.125000"/>
                                          </p:val>
                                        </p:tav>
                                        <p:tav tm="100000">
                                          <p:val>
                                            <p:strVal val="#ppt_y"/>
                                          </p:val>
                                        </p:tav>
                                      </p:tavLst>
                                    </p:anim>
                                    <p:animEffect transition="in" filter="wipe(up)">
                                      <p:cBhvr>
                                        <p:cTn id="16" dur="500"/>
                                        <p:tgtEl>
                                          <p:spTgt spid="3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9221"/>
                                        </p:tgtEl>
                                        <p:attrNameLst>
                                          <p:attrName>style.visibility</p:attrName>
                                        </p:attrNameLst>
                                      </p:cBhvr>
                                      <p:to>
                                        <p:strVal val="visible"/>
                                      </p:to>
                                    </p:set>
                                    <p:anim calcmode="lin" valueType="num">
                                      <p:cBhvr additive="base">
                                        <p:cTn id="21" dur="500"/>
                                        <p:tgtEl>
                                          <p:spTgt spid="9221"/>
                                        </p:tgtEl>
                                        <p:attrNameLst>
                                          <p:attrName>ppt_y</p:attrName>
                                        </p:attrNameLst>
                                      </p:cBhvr>
                                      <p:tavLst>
                                        <p:tav tm="0">
                                          <p:val>
                                            <p:strVal val="#ppt_y+#ppt_h*1.125000"/>
                                          </p:val>
                                        </p:tav>
                                        <p:tav tm="100000">
                                          <p:val>
                                            <p:strVal val="#ppt_y"/>
                                          </p:val>
                                        </p:tav>
                                      </p:tavLst>
                                    </p:anim>
                                    <p:animEffect transition="in" filter="wipe(up)">
                                      <p:cBhvr>
                                        <p:cTn id="22" dur="500"/>
                                        <p:tgtEl>
                                          <p:spTgt spid="9221"/>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9224"/>
                                        </p:tgtEl>
                                        <p:attrNameLst>
                                          <p:attrName>style.visibility</p:attrName>
                                        </p:attrNameLst>
                                      </p:cBhvr>
                                      <p:to>
                                        <p:strVal val="visible"/>
                                      </p:to>
                                    </p:set>
                                    <p:anim calcmode="lin" valueType="num">
                                      <p:cBhvr additive="base">
                                        <p:cTn id="25" dur="500"/>
                                        <p:tgtEl>
                                          <p:spTgt spid="9224"/>
                                        </p:tgtEl>
                                        <p:attrNameLst>
                                          <p:attrName>ppt_y</p:attrName>
                                        </p:attrNameLst>
                                      </p:cBhvr>
                                      <p:tavLst>
                                        <p:tav tm="0">
                                          <p:val>
                                            <p:strVal val="#ppt_y+#ppt_h*1.125000"/>
                                          </p:val>
                                        </p:tav>
                                        <p:tav tm="100000">
                                          <p:val>
                                            <p:strVal val="#ppt_y"/>
                                          </p:val>
                                        </p:tav>
                                      </p:tavLst>
                                    </p:anim>
                                    <p:animEffect transition="in" filter="wipe(up)">
                                      <p:cBhvr>
                                        <p:cTn id="26" dur="500"/>
                                        <p:tgtEl>
                                          <p:spTgt spid="9224"/>
                                        </p:tgtEl>
                                      </p:cBhvr>
                                    </p:animEffect>
                                  </p:childTnLst>
                                </p:cTn>
                              </p:par>
                              <p:par>
                                <p:cTn id="27" presetID="12" presetClass="entr" presetSubtype="4" fill="hold" nodeType="withEffect">
                                  <p:stCondLst>
                                    <p:cond delay="0"/>
                                  </p:stCondLst>
                                  <p:childTnLst>
                                    <p:set>
                                      <p:cBhvr>
                                        <p:cTn id="28" dur="1" fill="hold">
                                          <p:stCondLst>
                                            <p:cond delay="0"/>
                                          </p:stCondLst>
                                        </p:cTn>
                                        <p:tgtEl>
                                          <p:spTgt spid="37"/>
                                        </p:tgtEl>
                                        <p:attrNameLst>
                                          <p:attrName>style.visibility</p:attrName>
                                        </p:attrNameLst>
                                      </p:cBhvr>
                                      <p:to>
                                        <p:strVal val="visible"/>
                                      </p:to>
                                    </p:set>
                                    <p:anim calcmode="lin" valueType="num">
                                      <p:cBhvr additive="base">
                                        <p:cTn id="29" dur="500"/>
                                        <p:tgtEl>
                                          <p:spTgt spid="37"/>
                                        </p:tgtEl>
                                        <p:attrNameLst>
                                          <p:attrName>ppt_y</p:attrName>
                                        </p:attrNameLst>
                                      </p:cBhvr>
                                      <p:tavLst>
                                        <p:tav tm="0">
                                          <p:val>
                                            <p:strVal val="#ppt_y+#ppt_h*1.125000"/>
                                          </p:val>
                                        </p:tav>
                                        <p:tav tm="100000">
                                          <p:val>
                                            <p:strVal val="#ppt_y"/>
                                          </p:val>
                                        </p:tav>
                                      </p:tavLst>
                                    </p:anim>
                                    <p:animEffect transition="in" filter="wipe(up)">
                                      <p:cBhvr>
                                        <p:cTn id="30" dur="500"/>
                                        <p:tgtEl>
                                          <p:spTgt spid="3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9225"/>
                                        </p:tgtEl>
                                        <p:attrNameLst>
                                          <p:attrName>style.visibility</p:attrName>
                                        </p:attrNameLst>
                                      </p:cBhvr>
                                      <p:to>
                                        <p:strVal val="visible"/>
                                      </p:to>
                                    </p:set>
                                    <p:anim calcmode="lin" valueType="num">
                                      <p:cBhvr additive="base">
                                        <p:cTn id="35" dur="500"/>
                                        <p:tgtEl>
                                          <p:spTgt spid="9225"/>
                                        </p:tgtEl>
                                        <p:attrNameLst>
                                          <p:attrName>ppt_y</p:attrName>
                                        </p:attrNameLst>
                                      </p:cBhvr>
                                      <p:tavLst>
                                        <p:tav tm="0">
                                          <p:val>
                                            <p:strVal val="#ppt_y+#ppt_h*1.125000"/>
                                          </p:val>
                                        </p:tav>
                                        <p:tav tm="100000">
                                          <p:val>
                                            <p:strVal val="#ppt_y"/>
                                          </p:val>
                                        </p:tav>
                                      </p:tavLst>
                                    </p:anim>
                                    <p:animEffect transition="in" filter="wipe(up)">
                                      <p:cBhvr>
                                        <p:cTn id="36" dur="500"/>
                                        <p:tgtEl>
                                          <p:spTgt spid="9225"/>
                                        </p:tgtEl>
                                      </p:cBhvr>
                                    </p:animEffect>
                                  </p:childTnLst>
                                </p:cTn>
                              </p:par>
                              <p:par>
                                <p:cTn id="37" presetID="12" presetClass="entr" presetSubtype="4" fill="hold" grpId="0" nodeType="withEffect">
                                  <p:stCondLst>
                                    <p:cond delay="0"/>
                                  </p:stCondLst>
                                  <p:childTnLst>
                                    <p:set>
                                      <p:cBhvr>
                                        <p:cTn id="38" dur="1" fill="hold">
                                          <p:stCondLst>
                                            <p:cond delay="0"/>
                                          </p:stCondLst>
                                        </p:cTn>
                                        <p:tgtEl>
                                          <p:spTgt spid="9226"/>
                                        </p:tgtEl>
                                        <p:attrNameLst>
                                          <p:attrName>style.visibility</p:attrName>
                                        </p:attrNameLst>
                                      </p:cBhvr>
                                      <p:to>
                                        <p:strVal val="visible"/>
                                      </p:to>
                                    </p:set>
                                    <p:anim calcmode="lin" valueType="num">
                                      <p:cBhvr additive="base">
                                        <p:cTn id="39" dur="500"/>
                                        <p:tgtEl>
                                          <p:spTgt spid="9226"/>
                                        </p:tgtEl>
                                        <p:attrNameLst>
                                          <p:attrName>ppt_y</p:attrName>
                                        </p:attrNameLst>
                                      </p:cBhvr>
                                      <p:tavLst>
                                        <p:tav tm="0">
                                          <p:val>
                                            <p:strVal val="#ppt_y+#ppt_h*1.125000"/>
                                          </p:val>
                                        </p:tav>
                                        <p:tav tm="100000">
                                          <p:val>
                                            <p:strVal val="#ppt_y"/>
                                          </p:val>
                                        </p:tav>
                                      </p:tavLst>
                                    </p:anim>
                                    <p:animEffect transition="in" filter="wipe(up)">
                                      <p:cBhvr>
                                        <p:cTn id="40" dur="500"/>
                                        <p:tgtEl>
                                          <p:spTgt spid="9226"/>
                                        </p:tgtEl>
                                      </p:cBhvr>
                                    </p:animEffect>
                                  </p:childTnLst>
                                </p:cTn>
                              </p:par>
                              <p:par>
                                <p:cTn id="41" presetID="12" presetClass="entr" presetSubtype="4" fill="hold" nodeType="with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additive="base">
                                        <p:cTn id="43" dur="500"/>
                                        <p:tgtEl>
                                          <p:spTgt spid="38"/>
                                        </p:tgtEl>
                                        <p:attrNameLst>
                                          <p:attrName>ppt_y</p:attrName>
                                        </p:attrNameLst>
                                      </p:cBhvr>
                                      <p:tavLst>
                                        <p:tav tm="0">
                                          <p:val>
                                            <p:strVal val="#ppt_y+#ppt_h*1.125000"/>
                                          </p:val>
                                        </p:tav>
                                        <p:tav tm="100000">
                                          <p:val>
                                            <p:strVal val="#ppt_y"/>
                                          </p:val>
                                        </p:tav>
                                      </p:tavLst>
                                    </p:anim>
                                    <p:animEffect transition="in" filter="wipe(up)">
                                      <p:cBhvr>
                                        <p:cTn id="44" dur="500"/>
                                        <p:tgtEl>
                                          <p:spTgt spid="3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9227"/>
                                        </p:tgtEl>
                                        <p:attrNameLst>
                                          <p:attrName>style.visibility</p:attrName>
                                        </p:attrNameLst>
                                      </p:cBhvr>
                                      <p:to>
                                        <p:strVal val="visible"/>
                                      </p:to>
                                    </p:set>
                                    <p:anim calcmode="lin" valueType="num">
                                      <p:cBhvr additive="base">
                                        <p:cTn id="49" dur="500"/>
                                        <p:tgtEl>
                                          <p:spTgt spid="9227"/>
                                        </p:tgtEl>
                                        <p:attrNameLst>
                                          <p:attrName>ppt_y</p:attrName>
                                        </p:attrNameLst>
                                      </p:cBhvr>
                                      <p:tavLst>
                                        <p:tav tm="0">
                                          <p:val>
                                            <p:strVal val="#ppt_y+#ppt_h*1.125000"/>
                                          </p:val>
                                        </p:tav>
                                        <p:tav tm="100000">
                                          <p:val>
                                            <p:strVal val="#ppt_y"/>
                                          </p:val>
                                        </p:tav>
                                      </p:tavLst>
                                    </p:anim>
                                    <p:animEffect transition="in" filter="wipe(up)">
                                      <p:cBhvr>
                                        <p:cTn id="50" dur="500"/>
                                        <p:tgtEl>
                                          <p:spTgt spid="9227"/>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9228"/>
                                        </p:tgtEl>
                                        <p:attrNameLst>
                                          <p:attrName>style.visibility</p:attrName>
                                        </p:attrNameLst>
                                      </p:cBhvr>
                                      <p:to>
                                        <p:strVal val="visible"/>
                                      </p:to>
                                    </p:set>
                                    <p:anim calcmode="lin" valueType="num">
                                      <p:cBhvr additive="base">
                                        <p:cTn id="53" dur="500"/>
                                        <p:tgtEl>
                                          <p:spTgt spid="9228"/>
                                        </p:tgtEl>
                                        <p:attrNameLst>
                                          <p:attrName>ppt_y</p:attrName>
                                        </p:attrNameLst>
                                      </p:cBhvr>
                                      <p:tavLst>
                                        <p:tav tm="0">
                                          <p:val>
                                            <p:strVal val="#ppt_y+#ppt_h*1.125000"/>
                                          </p:val>
                                        </p:tav>
                                        <p:tav tm="100000">
                                          <p:val>
                                            <p:strVal val="#ppt_y"/>
                                          </p:val>
                                        </p:tav>
                                      </p:tavLst>
                                    </p:anim>
                                    <p:animEffect transition="in" filter="wipe(up)">
                                      <p:cBhvr>
                                        <p:cTn id="54" dur="500"/>
                                        <p:tgtEl>
                                          <p:spTgt spid="9228"/>
                                        </p:tgtEl>
                                      </p:cBhvr>
                                    </p:animEffect>
                                  </p:childTnLst>
                                </p:cTn>
                              </p:par>
                              <p:par>
                                <p:cTn id="55" presetID="12" presetClass="entr" presetSubtype="4" fill="hold" nodeType="with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additive="base">
                                        <p:cTn id="57" dur="500"/>
                                        <p:tgtEl>
                                          <p:spTgt spid="39"/>
                                        </p:tgtEl>
                                        <p:attrNameLst>
                                          <p:attrName>ppt_y</p:attrName>
                                        </p:attrNameLst>
                                      </p:cBhvr>
                                      <p:tavLst>
                                        <p:tav tm="0">
                                          <p:val>
                                            <p:strVal val="#ppt_y+#ppt_h*1.125000"/>
                                          </p:val>
                                        </p:tav>
                                        <p:tav tm="100000">
                                          <p:val>
                                            <p:strVal val="#ppt_y"/>
                                          </p:val>
                                        </p:tav>
                                      </p:tavLst>
                                    </p:anim>
                                    <p:animEffect transition="in" filter="wipe(up)">
                                      <p:cBhvr>
                                        <p:cTn id="58" dur="500"/>
                                        <p:tgtEl>
                                          <p:spTgt spid="39"/>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grpId="0" nodeType="clickEffect">
                                  <p:stCondLst>
                                    <p:cond delay="0"/>
                                  </p:stCondLst>
                                  <p:childTnLst>
                                    <p:set>
                                      <p:cBhvr>
                                        <p:cTn id="62" dur="1" fill="hold">
                                          <p:stCondLst>
                                            <p:cond delay="0"/>
                                          </p:stCondLst>
                                        </p:cTn>
                                        <p:tgtEl>
                                          <p:spTgt spid="9229"/>
                                        </p:tgtEl>
                                        <p:attrNameLst>
                                          <p:attrName>style.visibility</p:attrName>
                                        </p:attrNameLst>
                                      </p:cBhvr>
                                      <p:to>
                                        <p:strVal val="visible"/>
                                      </p:to>
                                    </p:set>
                                    <p:anim calcmode="lin" valueType="num">
                                      <p:cBhvr additive="base">
                                        <p:cTn id="63" dur="500"/>
                                        <p:tgtEl>
                                          <p:spTgt spid="9229"/>
                                        </p:tgtEl>
                                        <p:attrNameLst>
                                          <p:attrName>ppt_y</p:attrName>
                                        </p:attrNameLst>
                                      </p:cBhvr>
                                      <p:tavLst>
                                        <p:tav tm="0">
                                          <p:val>
                                            <p:strVal val="#ppt_y+#ppt_h*1.125000"/>
                                          </p:val>
                                        </p:tav>
                                        <p:tav tm="100000">
                                          <p:val>
                                            <p:strVal val="#ppt_y"/>
                                          </p:val>
                                        </p:tav>
                                      </p:tavLst>
                                    </p:anim>
                                    <p:animEffect transition="in" filter="wipe(up)">
                                      <p:cBhvr>
                                        <p:cTn id="64" dur="500"/>
                                        <p:tgtEl>
                                          <p:spTgt spid="9229"/>
                                        </p:tgtEl>
                                      </p:cBhvr>
                                    </p:animEffect>
                                  </p:childTnLst>
                                </p:cTn>
                              </p:par>
                              <p:par>
                                <p:cTn id="65" presetID="12" presetClass="entr" presetSubtype="4" fill="hold" grpId="0" nodeType="withEffect">
                                  <p:stCondLst>
                                    <p:cond delay="0"/>
                                  </p:stCondLst>
                                  <p:childTnLst>
                                    <p:set>
                                      <p:cBhvr>
                                        <p:cTn id="66" dur="1" fill="hold">
                                          <p:stCondLst>
                                            <p:cond delay="0"/>
                                          </p:stCondLst>
                                        </p:cTn>
                                        <p:tgtEl>
                                          <p:spTgt spid="9230"/>
                                        </p:tgtEl>
                                        <p:attrNameLst>
                                          <p:attrName>style.visibility</p:attrName>
                                        </p:attrNameLst>
                                      </p:cBhvr>
                                      <p:to>
                                        <p:strVal val="visible"/>
                                      </p:to>
                                    </p:set>
                                    <p:anim calcmode="lin" valueType="num">
                                      <p:cBhvr additive="base">
                                        <p:cTn id="67" dur="500"/>
                                        <p:tgtEl>
                                          <p:spTgt spid="9230"/>
                                        </p:tgtEl>
                                        <p:attrNameLst>
                                          <p:attrName>ppt_y</p:attrName>
                                        </p:attrNameLst>
                                      </p:cBhvr>
                                      <p:tavLst>
                                        <p:tav tm="0">
                                          <p:val>
                                            <p:strVal val="#ppt_y+#ppt_h*1.125000"/>
                                          </p:val>
                                        </p:tav>
                                        <p:tav tm="100000">
                                          <p:val>
                                            <p:strVal val="#ppt_y"/>
                                          </p:val>
                                        </p:tav>
                                      </p:tavLst>
                                    </p:anim>
                                    <p:animEffect transition="in" filter="wipe(up)">
                                      <p:cBhvr>
                                        <p:cTn id="68" dur="500"/>
                                        <p:tgtEl>
                                          <p:spTgt spid="9230"/>
                                        </p:tgtEl>
                                      </p:cBhvr>
                                    </p:animEffect>
                                  </p:childTnLst>
                                </p:cTn>
                              </p:par>
                              <p:par>
                                <p:cTn id="69" presetID="12" presetClass="entr" presetSubtype="4" fill="hold" nodeType="withEffect">
                                  <p:stCondLst>
                                    <p:cond delay="0"/>
                                  </p:stCondLst>
                                  <p:childTnLst>
                                    <p:set>
                                      <p:cBhvr>
                                        <p:cTn id="70" dur="1" fill="hold">
                                          <p:stCondLst>
                                            <p:cond delay="0"/>
                                          </p:stCondLst>
                                        </p:cTn>
                                        <p:tgtEl>
                                          <p:spTgt spid="40"/>
                                        </p:tgtEl>
                                        <p:attrNameLst>
                                          <p:attrName>style.visibility</p:attrName>
                                        </p:attrNameLst>
                                      </p:cBhvr>
                                      <p:to>
                                        <p:strVal val="visible"/>
                                      </p:to>
                                    </p:set>
                                    <p:anim calcmode="lin" valueType="num">
                                      <p:cBhvr additive="base">
                                        <p:cTn id="71" dur="500"/>
                                        <p:tgtEl>
                                          <p:spTgt spid="40"/>
                                        </p:tgtEl>
                                        <p:attrNameLst>
                                          <p:attrName>ppt_y</p:attrName>
                                        </p:attrNameLst>
                                      </p:cBhvr>
                                      <p:tavLst>
                                        <p:tav tm="0">
                                          <p:val>
                                            <p:strVal val="#ppt_y+#ppt_h*1.125000"/>
                                          </p:val>
                                        </p:tav>
                                        <p:tav tm="100000">
                                          <p:val>
                                            <p:strVal val="#ppt_y"/>
                                          </p:val>
                                        </p:tav>
                                      </p:tavLst>
                                    </p:anim>
                                    <p:animEffect transition="in" filter="wipe(up)">
                                      <p:cBhvr>
                                        <p:cTn id="72" dur="500"/>
                                        <p:tgtEl>
                                          <p:spTgt spid="40"/>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2" presetClass="entr" presetSubtype="4" fill="hold" grpId="0" nodeType="clickEffect">
                                  <p:stCondLst>
                                    <p:cond delay="0"/>
                                  </p:stCondLst>
                                  <p:childTnLst>
                                    <p:set>
                                      <p:cBhvr>
                                        <p:cTn id="76" dur="1" fill="hold">
                                          <p:stCondLst>
                                            <p:cond delay="0"/>
                                          </p:stCondLst>
                                        </p:cTn>
                                        <p:tgtEl>
                                          <p:spTgt spid="9231"/>
                                        </p:tgtEl>
                                        <p:attrNameLst>
                                          <p:attrName>style.visibility</p:attrName>
                                        </p:attrNameLst>
                                      </p:cBhvr>
                                      <p:to>
                                        <p:strVal val="visible"/>
                                      </p:to>
                                    </p:set>
                                    <p:anim calcmode="lin" valueType="num">
                                      <p:cBhvr additive="base">
                                        <p:cTn id="77" dur="500"/>
                                        <p:tgtEl>
                                          <p:spTgt spid="9231"/>
                                        </p:tgtEl>
                                        <p:attrNameLst>
                                          <p:attrName>ppt_y</p:attrName>
                                        </p:attrNameLst>
                                      </p:cBhvr>
                                      <p:tavLst>
                                        <p:tav tm="0">
                                          <p:val>
                                            <p:strVal val="#ppt_y+#ppt_h*1.125000"/>
                                          </p:val>
                                        </p:tav>
                                        <p:tav tm="100000">
                                          <p:val>
                                            <p:strVal val="#ppt_y"/>
                                          </p:val>
                                        </p:tav>
                                      </p:tavLst>
                                    </p:anim>
                                    <p:animEffect transition="in" filter="wipe(up)">
                                      <p:cBhvr>
                                        <p:cTn id="78" dur="500"/>
                                        <p:tgtEl>
                                          <p:spTgt spid="9231"/>
                                        </p:tgtEl>
                                      </p:cBhvr>
                                    </p:animEffect>
                                  </p:childTnLst>
                                </p:cTn>
                              </p:par>
                              <p:par>
                                <p:cTn id="79" presetID="12" presetClass="entr" presetSubtype="4" fill="hold" grpId="0" nodeType="withEffect">
                                  <p:stCondLst>
                                    <p:cond delay="0"/>
                                  </p:stCondLst>
                                  <p:childTnLst>
                                    <p:set>
                                      <p:cBhvr>
                                        <p:cTn id="80" dur="1" fill="hold">
                                          <p:stCondLst>
                                            <p:cond delay="0"/>
                                          </p:stCondLst>
                                        </p:cTn>
                                        <p:tgtEl>
                                          <p:spTgt spid="9232"/>
                                        </p:tgtEl>
                                        <p:attrNameLst>
                                          <p:attrName>style.visibility</p:attrName>
                                        </p:attrNameLst>
                                      </p:cBhvr>
                                      <p:to>
                                        <p:strVal val="visible"/>
                                      </p:to>
                                    </p:set>
                                    <p:anim calcmode="lin" valueType="num">
                                      <p:cBhvr additive="base">
                                        <p:cTn id="81" dur="500"/>
                                        <p:tgtEl>
                                          <p:spTgt spid="9232"/>
                                        </p:tgtEl>
                                        <p:attrNameLst>
                                          <p:attrName>ppt_y</p:attrName>
                                        </p:attrNameLst>
                                      </p:cBhvr>
                                      <p:tavLst>
                                        <p:tav tm="0">
                                          <p:val>
                                            <p:strVal val="#ppt_y+#ppt_h*1.125000"/>
                                          </p:val>
                                        </p:tav>
                                        <p:tav tm="100000">
                                          <p:val>
                                            <p:strVal val="#ppt_y"/>
                                          </p:val>
                                        </p:tav>
                                      </p:tavLst>
                                    </p:anim>
                                    <p:animEffect transition="in" filter="wipe(up)">
                                      <p:cBhvr>
                                        <p:cTn id="82" dur="500"/>
                                        <p:tgtEl>
                                          <p:spTgt spid="9232"/>
                                        </p:tgtEl>
                                      </p:cBhvr>
                                    </p:animEffect>
                                  </p:childTnLst>
                                </p:cTn>
                              </p:par>
                              <p:par>
                                <p:cTn id="83" presetID="12" presetClass="entr" presetSubtype="4" fill="hold" nodeType="withEffect">
                                  <p:stCondLst>
                                    <p:cond delay="0"/>
                                  </p:stCondLst>
                                  <p:childTnLst>
                                    <p:set>
                                      <p:cBhvr>
                                        <p:cTn id="84" dur="1" fill="hold">
                                          <p:stCondLst>
                                            <p:cond delay="0"/>
                                          </p:stCondLst>
                                        </p:cTn>
                                        <p:tgtEl>
                                          <p:spTgt spid="41"/>
                                        </p:tgtEl>
                                        <p:attrNameLst>
                                          <p:attrName>style.visibility</p:attrName>
                                        </p:attrNameLst>
                                      </p:cBhvr>
                                      <p:to>
                                        <p:strVal val="visible"/>
                                      </p:to>
                                    </p:set>
                                    <p:anim calcmode="lin" valueType="num">
                                      <p:cBhvr additive="base">
                                        <p:cTn id="85" dur="500"/>
                                        <p:tgtEl>
                                          <p:spTgt spid="41"/>
                                        </p:tgtEl>
                                        <p:attrNameLst>
                                          <p:attrName>ppt_y</p:attrName>
                                        </p:attrNameLst>
                                      </p:cBhvr>
                                      <p:tavLst>
                                        <p:tav tm="0">
                                          <p:val>
                                            <p:strVal val="#ppt_y+#ppt_h*1.125000"/>
                                          </p:val>
                                        </p:tav>
                                        <p:tav tm="100000">
                                          <p:val>
                                            <p:strVal val="#ppt_y"/>
                                          </p:val>
                                        </p:tav>
                                      </p:tavLst>
                                    </p:anim>
                                    <p:animEffect transition="in" filter="wipe(up)">
                                      <p:cBhvr>
                                        <p:cTn id="86" dur="500"/>
                                        <p:tgtEl>
                                          <p:spTgt spid="41"/>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4" fill="hold" grpId="0" nodeType="clickEffect">
                                  <p:stCondLst>
                                    <p:cond delay="0"/>
                                  </p:stCondLst>
                                  <p:childTnLst>
                                    <p:set>
                                      <p:cBhvr>
                                        <p:cTn id="90" dur="1" fill="hold">
                                          <p:stCondLst>
                                            <p:cond delay="0"/>
                                          </p:stCondLst>
                                        </p:cTn>
                                        <p:tgtEl>
                                          <p:spTgt spid="9233"/>
                                        </p:tgtEl>
                                        <p:attrNameLst>
                                          <p:attrName>style.visibility</p:attrName>
                                        </p:attrNameLst>
                                      </p:cBhvr>
                                      <p:to>
                                        <p:strVal val="visible"/>
                                      </p:to>
                                    </p:set>
                                    <p:anim calcmode="lin" valueType="num">
                                      <p:cBhvr additive="base">
                                        <p:cTn id="91" dur="500"/>
                                        <p:tgtEl>
                                          <p:spTgt spid="9233"/>
                                        </p:tgtEl>
                                        <p:attrNameLst>
                                          <p:attrName>ppt_y</p:attrName>
                                        </p:attrNameLst>
                                      </p:cBhvr>
                                      <p:tavLst>
                                        <p:tav tm="0">
                                          <p:val>
                                            <p:strVal val="#ppt_y+#ppt_h*1.125000"/>
                                          </p:val>
                                        </p:tav>
                                        <p:tav tm="100000">
                                          <p:val>
                                            <p:strVal val="#ppt_y"/>
                                          </p:val>
                                        </p:tav>
                                      </p:tavLst>
                                    </p:anim>
                                    <p:animEffect transition="in" filter="wipe(up)">
                                      <p:cBhvr>
                                        <p:cTn id="92" dur="500"/>
                                        <p:tgtEl>
                                          <p:spTgt spid="9233"/>
                                        </p:tgtEl>
                                      </p:cBhvr>
                                    </p:animEffect>
                                  </p:childTnLst>
                                </p:cTn>
                              </p:par>
                              <p:par>
                                <p:cTn id="93" presetID="12" presetClass="entr" presetSubtype="4" fill="hold" grpId="0" nodeType="withEffect">
                                  <p:stCondLst>
                                    <p:cond delay="0"/>
                                  </p:stCondLst>
                                  <p:childTnLst>
                                    <p:set>
                                      <p:cBhvr>
                                        <p:cTn id="94" dur="1" fill="hold">
                                          <p:stCondLst>
                                            <p:cond delay="0"/>
                                          </p:stCondLst>
                                        </p:cTn>
                                        <p:tgtEl>
                                          <p:spTgt spid="9234"/>
                                        </p:tgtEl>
                                        <p:attrNameLst>
                                          <p:attrName>style.visibility</p:attrName>
                                        </p:attrNameLst>
                                      </p:cBhvr>
                                      <p:to>
                                        <p:strVal val="visible"/>
                                      </p:to>
                                    </p:set>
                                    <p:anim calcmode="lin" valueType="num">
                                      <p:cBhvr additive="base">
                                        <p:cTn id="95" dur="500"/>
                                        <p:tgtEl>
                                          <p:spTgt spid="9234"/>
                                        </p:tgtEl>
                                        <p:attrNameLst>
                                          <p:attrName>ppt_y</p:attrName>
                                        </p:attrNameLst>
                                      </p:cBhvr>
                                      <p:tavLst>
                                        <p:tav tm="0">
                                          <p:val>
                                            <p:strVal val="#ppt_y+#ppt_h*1.125000"/>
                                          </p:val>
                                        </p:tav>
                                        <p:tav tm="100000">
                                          <p:val>
                                            <p:strVal val="#ppt_y"/>
                                          </p:val>
                                        </p:tav>
                                      </p:tavLst>
                                    </p:anim>
                                    <p:animEffect transition="in" filter="wipe(up)">
                                      <p:cBhvr>
                                        <p:cTn id="96" dur="500"/>
                                        <p:tgtEl>
                                          <p:spTgt spid="9234"/>
                                        </p:tgtEl>
                                      </p:cBhvr>
                                    </p:animEffect>
                                  </p:childTnLst>
                                </p:cTn>
                              </p:par>
                              <p:par>
                                <p:cTn id="97" presetID="12" presetClass="entr" presetSubtype="4" fill="hold" nodeType="withEffect">
                                  <p:stCondLst>
                                    <p:cond delay="0"/>
                                  </p:stCondLst>
                                  <p:childTnLst>
                                    <p:set>
                                      <p:cBhvr>
                                        <p:cTn id="98" dur="1" fill="hold">
                                          <p:stCondLst>
                                            <p:cond delay="0"/>
                                          </p:stCondLst>
                                        </p:cTn>
                                        <p:tgtEl>
                                          <p:spTgt spid="42"/>
                                        </p:tgtEl>
                                        <p:attrNameLst>
                                          <p:attrName>style.visibility</p:attrName>
                                        </p:attrNameLst>
                                      </p:cBhvr>
                                      <p:to>
                                        <p:strVal val="visible"/>
                                      </p:to>
                                    </p:set>
                                    <p:anim calcmode="lin" valueType="num">
                                      <p:cBhvr additive="base">
                                        <p:cTn id="99" dur="500"/>
                                        <p:tgtEl>
                                          <p:spTgt spid="42"/>
                                        </p:tgtEl>
                                        <p:attrNameLst>
                                          <p:attrName>ppt_y</p:attrName>
                                        </p:attrNameLst>
                                      </p:cBhvr>
                                      <p:tavLst>
                                        <p:tav tm="0">
                                          <p:val>
                                            <p:strVal val="#ppt_y+#ppt_h*1.125000"/>
                                          </p:val>
                                        </p:tav>
                                        <p:tav tm="100000">
                                          <p:val>
                                            <p:strVal val="#ppt_y"/>
                                          </p:val>
                                        </p:tav>
                                      </p:tavLst>
                                    </p:anim>
                                    <p:animEffect transition="in" filter="wipe(up)">
                                      <p:cBhvr>
                                        <p:cTn id="100" dur="500"/>
                                        <p:tgtEl>
                                          <p:spTgt spid="42"/>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2" presetClass="entr" presetSubtype="4" fill="hold" grpId="0" nodeType="clickEffect">
                                  <p:stCondLst>
                                    <p:cond delay="0"/>
                                  </p:stCondLst>
                                  <p:childTnLst>
                                    <p:set>
                                      <p:cBhvr>
                                        <p:cTn id="104" dur="1" fill="hold">
                                          <p:stCondLst>
                                            <p:cond delay="0"/>
                                          </p:stCondLst>
                                        </p:cTn>
                                        <p:tgtEl>
                                          <p:spTgt spid="9235"/>
                                        </p:tgtEl>
                                        <p:attrNameLst>
                                          <p:attrName>style.visibility</p:attrName>
                                        </p:attrNameLst>
                                      </p:cBhvr>
                                      <p:to>
                                        <p:strVal val="visible"/>
                                      </p:to>
                                    </p:set>
                                    <p:anim calcmode="lin" valueType="num">
                                      <p:cBhvr additive="base">
                                        <p:cTn id="105" dur="500"/>
                                        <p:tgtEl>
                                          <p:spTgt spid="9235"/>
                                        </p:tgtEl>
                                        <p:attrNameLst>
                                          <p:attrName>ppt_y</p:attrName>
                                        </p:attrNameLst>
                                      </p:cBhvr>
                                      <p:tavLst>
                                        <p:tav tm="0">
                                          <p:val>
                                            <p:strVal val="#ppt_y+#ppt_h*1.125000"/>
                                          </p:val>
                                        </p:tav>
                                        <p:tav tm="100000">
                                          <p:val>
                                            <p:strVal val="#ppt_y"/>
                                          </p:val>
                                        </p:tav>
                                      </p:tavLst>
                                    </p:anim>
                                    <p:animEffect transition="in" filter="wipe(up)">
                                      <p:cBhvr>
                                        <p:cTn id="106" dur="500"/>
                                        <p:tgtEl>
                                          <p:spTgt spid="9235"/>
                                        </p:tgtEl>
                                      </p:cBhvr>
                                    </p:animEffect>
                                  </p:childTnLst>
                                </p:cTn>
                              </p:par>
                              <p:par>
                                <p:cTn id="107" presetID="12" presetClass="entr" presetSubtype="4" fill="hold" grpId="0" nodeType="withEffect">
                                  <p:stCondLst>
                                    <p:cond delay="0"/>
                                  </p:stCondLst>
                                  <p:childTnLst>
                                    <p:set>
                                      <p:cBhvr>
                                        <p:cTn id="108" dur="1" fill="hold">
                                          <p:stCondLst>
                                            <p:cond delay="0"/>
                                          </p:stCondLst>
                                        </p:cTn>
                                        <p:tgtEl>
                                          <p:spTgt spid="9236"/>
                                        </p:tgtEl>
                                        <p:attrNameLst>
                                          <p:attrName>style.visibility</p:attrName>
                                        </p:attrNameLst>
                                      </p:cBhvr>
                                      <p:to>
                                        <p:strVal val="visible"/>
                                      </p:to>
                                    </p:set>
                                    <p:anim calcmode="lin" valueType="num">
                                      <p:cBhvr additive="base">
                                        <p:cTn id="109" dur="500"/>
                                        <p:tgtEl>
                                          <p:spTgt spid="9236"/>
                                        </p:tgtEl>
                                        <p:attrNameLst>
                                          <p:attrName>ppt_y</p:attrName>
                                        </p:attrNameLst>
                                      </p:cBhvr>
                                      <p:tavLst>
                                        <p:tav tm="0">
                                          <p:val>
                                            <p:strVal val="#ppt_y+#ppt_h*1.125000"/>
                                          </p:val>
                                        </p:tav>
                                        <p:tav tm="100000">
                                          <p:val>
                                            <p:strVal val="#ppt_y"/>
                                          </p:val>
                                        </p:tav>
                                      </p:tavLst>
                                    </p:anim>
                                    <p:animEffect transition="in" filter="wipe(up)">
                                      <p:cBhvr>
                                        <p:cTn id="110" dur="500"/>
                                        <p:tgtEl>
                                          <p:spTgt spid="9236"/>
                                        </p:tgtEl>
                                      </p:cBhvr>
                                    </p:animEffect>
                                  </p:childTnLst>
                                </p:cTn>
                              </p:par>
                              <p:par>
                                <p:cTn id="111" presetID="12" presetClass="entr" presetSubtype="4" fill="hold" nodeType="withEffect">
                                  <p:stCondLst>
                                    <p:cond delay="0"/>
                                  </p:stCondLst>
                                  <p:childTnLst>
                                    <p:set>
                                      <p:cBhvr>
                                        <p:cTn id="112" dur="1" fill="hold">
                                          <p:stCondLst>
                                            <p:cond delay="0"/>
                                          </p:stCondLst>
                                        </p:cTn>
                                        <p:tgtEl>
                                          <p:spTgt spid="43"/>
                                        </p:tgtEl>
                                        <p:attrNameLst>
                                          <p:attrName>style.visibility</p:attrName>
                                        </p:attrNameLst>
                                      </p:cBhvr>
                                      <p:to>
                                        <p:strVal val="visible"/>
                                      </p:to>
                                    </p:set>
                                    <p:anim calcmode="lin" valueType="num">
                                      <p:cBhvr additive="base">
                                        <p:cTn id="113" dur="500"/>
                                        <p:tgtEl>
                                          <p:spTgt spid="43"/>
                                        </p:tgtEl>
                                        <p:attrNameLst>
                                          <p:attrName>ppt_y</p:attrName>
                                        </p:attrNameLst>
                                      </p:cBhvr>
                                      <p:tavLst>
                                        <p:tav tm="0">
                                          <p:val>
                                            <p:strVal val="#ppt_y+#ppt_h*1.125000"/>
                                          </p:val>
                                        </p:tav>
                                        <p:tav tm="100000">
                                          <p:val>
                                            <p:strVal val="#ppt_y"/>
                                          </p:val>
                                        </p:tav>
                                      </p:tavLst>
                                    </p:anim>
                                    <p:animEffect transition="in" filter="wipe(up)">
                                      <p:cBhvr>
                                        <p:cTn id="114"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P spid="9221" grpId="0"/>
      <p:bldP spid="9223" grpId="0"/>
      <p:bldP spid="9224" grpId="0"/>
      <p:bldP spid="9225" grpId="0"/>
      <p:bldP spid="9226" grpId="0"/>
      <p:bldP spid="9227" grpId="0"/>
      <p:bldP spid="9228" grpId="0"/>
      <p:bldP spid="9229" grpId="0"/>
      <p:bldP spid="9230" grpId="0"/>
      <p:bldP spid="9231" grpId="0"/>
      <p:bldP spid="9232" grpId="0"/>
      <p:bldP spid="9233" grpId="0"/>
      <p:bldP spid="9234" grpId="0"/>
      <p:bldP spid="9235" grpId="0"/>
      <p:bldP spid="92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olo 1"/>
          <p:cNvSpPr txBox="1">
            <a:spLocks/>
          </p:cNvSpPr>
          <p:nvPr/>
        </p:nvSpPr>
        <p:spPr bwMode="auto">
          <a:xfrm>
            <a:off x="501650" y="2740025"/>
            <a:ext cx="8140700"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9C31B"/>
                </a:solidFill>
                <a:latin typeface="Arial" charset="0"/>
                <a:cs typeface="Arial" charset="0"/>
              </a:rPr>
              <a:t>MAIN WORKS</a:t>
            </a:r>
            <a:endParaRPr lang="it-IT" sz="3600" b="1">
              <a:solidFill>
                <a:srgbClr val="F9C31B"/>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egnaposto contenuto 2"/>
          <p:cNvSpPr>
            <a:spLocks noGrp="1"/>
          </p:cNvSpPr>
          <p:nvPr>
            <p:ph sz="quarter" idx="13"/>
          </p:nvPr>
        </p:nvSpPr>
        <p:spPr>
          <a:xfrm>
            <a:off x="309563" y="136525"/>
            <a:ext cx="8524875" cy="1019175"/>
          </a:xfrm>
        </p:spPr>
        <p:txBody>
          <a:bodyPr/>
          <a:lstStyle/>
          <a:p>
            <a:pPr marL="44450" indent="0" algn="ctr" eaLnBrk="1" hangingPunct="1">
              <a:buFont typeface="Georgia" charset="0"/>
              <a:buNone/>
            </a:pPr>
            <a:r>
              <a:rPr lang="it-IT" sz="4800">
                <a:solidFill>
                  <a:srgbClr val="000090"/>
                </a:solidFill>
                <a:latin typeface="Arial" charset="0"/>
                <a:cs typeface="Arial" charset="0"/>
              </a:rPr>
              <a:t>MAIN WORKS</a:t>
            </a:r>
          </a:p>
        </p:txBody>
      </p:sp>
      <p:sp>
        <p:nvSpPr>
          <p:cNvPr id="2" name="Rettangolo 1"/>
          <p:cNvSpPr/>
          <p:nvPr/>
        </p:nvSpPr>
        <p:spPr>
          <a:xfrm>
            <a:off x="385763" y="1584325"/>
            <a:ext cx="8615362" cy="800100"/>
          </a:xfrm>
          <a:prstGeom prst="rect">
            <a:avLst/>
          </a:prstGeom>
        </p:spPr>
        <p:txBody>
          <a:bodyPr>
            <a:spAutoFit/>
          </a:bodyPr>
          <a:lstStyle/>
          <a:p>
            <a:pPr algn="ctr" fontAlgn="auto">
              <a:spcBef>
                <a:spcPts val="0"/>
              </a:spcBef>
              <a:spcAft>
                <a:spcPts val="0"/>
              </a:spcAft>
              <a:defRPr/>
            </a:pPr>
            <a:r>
              <a:rPr lang="en-GB" sz="1800" b="1" dirty="0">
                <a:solidFill>
                  <a:schemeClr val="accent2">
                    <a:lumMod val="75000"/>
                  </a:schemeClr>
                </a:solidFill>
                <a:latin typeface="Arial"/>
                <a:ea typeface="+mn-ea"/>
                <a:cs typeface="Arial"/>
              </a:rPr>
              <a:t>PAMPHLETS (1641-1659)</a:t>
            </a:r>
            <a:endParaRPr lang="it-IT" sz="1800" b="1" dirty="0">
              <a:solidFill>
                <a:schemeClr val="accent2">
                  <a:lumMod val="75000"/>
                </a:schemeClr>
              </a:solidFill>
              <a:latin typeface="Arial"/>
              <a:ea typeface="+mn-ea"/>
              <a:cs typeface="Arial"/>
            </a:endParaRPr>
          </a:p>
          <a:p>
            <a:pPr algn="ctr" fontAlgn="auto">
              <a:spcBef>
                <a:spcPts val="0"/>
              </a:spcBef>
              <a:spcAft>
                <a:spcPts val="0"/>
              </a:spcAft>
              <a:defRPr/>
            </a:pPr>
            <a:r>
              <a:rPr lang="en-GB" sz="1400" dirty="0">
                <a:latin typeface="Arial"/>
                <a:ea typeface="+mn-ea"/>
                <a:cs typeface="Arial"/>
              </a:rPr>
              <a:t>A pamphlet is a short work written to express religious or political opinions </a:t>
            </a:r>
          </a:p>
          <a:p>
            <a:pPr algn="ctr" fontAlgn="auto">
              <a:spcBef>
                <a:spcPts val="0"/>
              </a:spcBef>
              <a:spcAft>
                <a:spcPts val="0"/>
              </a:spcAft>
              <a:defRPr/>
            </a:pPr>
            <a:r>
              <a:rPr lang="en-GB" sz="1400" dirty="0">
                <a:latin typeface="Arial"/>
                <a:ea typeface="+mn-ea"/>
                <a:cs typeface="Arial"/>
              </a:rPr>
              <a:t>as a result of hot social debate.</a:t>
            </a:r>
            <a:r>
              <a:rPr lang="it-IT" sz="1400" dirty="0">
                <a:latin typeface="Arial"/>
                <a:ea typeface="+mn-ea"/>
                <a:cs typeface="Arial"/>
              </a:rPr>
              <a:t> </a:t>
            </a:r>
          </a:p>
        </p:txBody>
      </p:sp>
      <p:sp>
        <p:nvSpPr>
          <p:cNvPr id="11268" name="Rettangolo 4"/>
          <p:cNvSpPr>
            <a:spLocks noChangeArrowheads="1"/>
          </p:cNvSpPr>
          <p:nvPr/>
        </p:nvSpPr>
        <p:spPr bwMode="auto">
          <a:xfrm>
            <a:off x="309563" y="2557463"/>
            <a:ext cx="85248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b="1">
                <a:solidFill>
                  <a:srgbClr val="12B2EB"/>
                </a:solidFill>
                <a:latin typeface="Arial" charset="0"/>
                <a:cs typeface="Arial" charset="0"/>
              </a:rPr>
              <a:t>COMUS (1632)</a:t>
            </a:r>
            <a:endParaRPr lang="it-IT" sz="1800" b="1">
              <a:solidFill>
                <a:srgbClr val="12B2EB"/>
              </a:solidFill>
              <a:latin typeface="Arial" charset="0"/>
              <a:cs typeface="Arial" charset="0"/>
            </a:endParaRPr>
          </a:p>
          <a:p>
            <a:pPr algn="ctr"/>
            <a:r>
              <a:rPr lang="en-GB" sz="1400">
                <a:latin typeface="Arial" charset="0"/>
                <a:cs typeface="Arial" charset="0"/>
              </a:rPr>
              <a:t>A masque including poetry, drama, songs and music. </a:t>
            </a:r>
            <a:endParaRPr lang="it-IT" sz="1400">
              <a:latin typeface="Arial" charset="0"/>
              <a:cs typeface="Arial" charset="0"/>
            </a:endParaRPr>
          </a:p>
        </p:txBody>
      </p:sp>
      <p:sp>
        <p:nvSpPr>
          <p:cNvPr id="11269" name="Rettangolo 5"/>
          <p:cNvSpPr>
            <a:spLocks noChangeArrowheads="1"/>
          </p:cNvSpPr>
          <p:nvPr/>
        </p:nvSpPr>
        <p:spPr bwMode="auto">
          <a:xfrm>
            <a:off x="309563" y="3316288"/>
            <a:ext cx="85598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b="1">
                <a:solidFill>
                  <a:srgbClr val="12B2EB"/>
                </a:solidFill>
                <a:latin typeface="Arial" charset="0"/>
                <a:cs typeface="Arial" charset="0"/>
              </a:rPr>
              <a:t>LYCIDAS (1638)</a:t>
            </a:r>
            <a:endParaRPr lang="it-IT" sz="1800" b="1">
              <a:solidFill>
                <a:srgbClr val="12B2EB"/>
              </a:solidFill>
              <a:latin typeface="Arial" charset="0"/>
              <a:cs typeface="Arial" charset="0"/>
            </a:endParaRPr>
          </a:p>
          <a:p>
            <a:pPr algn="ctr"/>
            <a:r>
              <a:rPr lang="en-GB" sz="1400">
                <a:latin typeface="Arial" charset="0"/>
                <a:cs typeface="Arial" charset="0"/>
              </a:rPr>
              <a:t>A pastoral elegy in which he celebrates a friend, attacks the corruption of the Church, </a:t>
            </a:r>
          </a:p>
          <a:p>
            <a:pPr algn="ctr"/>
            <a:r>
              <a:rPr lang="en-GB" sz="1400">
                <a:latin typeface="Arial" charset="0"/>
                <a:cs typeface="Arial" charset="0"/>
              </a:rPr>
              <a:t>celebrates the power of poetry.</a:t>
            </a:r>
            <a:endParaRPr lang="it-IT" sz="1400">
              <a:latin typeface="Arial" charset="0"/>
              <a:cs typeface="Arial" charset="0"/>
            </a:endParaRPr>
          </a:p>
        </p:txBody>
      </p:sp>
      <p:sp>
        <p:nvSpPr>
          <p:cNvPr id="11270" name="Rettangolo 6"/>
          <p:cNvSpPr>
            <a:spLocks noChangeArrowheads="1"/>
          </p:cNvSpPr>
          <p:nvPr/>
        </p:nvSpPr>
        <p:spPr bwMode="auto">
          <a:xfrm>
            <a:off x="309563" y="4291013"/>
            <a:ext cx="8559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b="1">
                <a:solidFill>
                  <a:srgbClr val="12B2EB"/>
                </a:solidFill>
                <a:latin typeface="Arial" charset="0"/>
                <a:cs typeface="Arial" charset="0"/>
              </a:rPr>
              <a:t>PARADISE REGAINED (1671)</a:t>
            </a:r>
            <a:endParaRPr lang="it-IT" sz="1800" b="1">
              <a:solidFill>
                <a:srgbClr val="12B2EB"/>
              </a:solidFill>
              <a:latin typeface="Arial" charset="0"/>
              <a:cs typeface="Arial" charset="0"/>
            </a:endParaRPr>
          </a:p>
          <a:p>
            <a:pPr algn="ctr"/>
            <a:r>
              <a:rPr lang="en-GB" sz="1400">
                <a:latin typeface="Arial" charset="0"/>
                <a:cs typeface="Arial" charset="0"/>
              </a:rPr>
              <a:t>The main hero is Jesus Christ who resists Satan’s temptations.</a:t>
            </a:r>
            <a:endParaRPr lang="it-IT" sz="1400">
              <a:latin typeface="Arial" charset="0"/>
              <a:cs typeface="Arial" charset="0"/>
            </a:endParaRPr>
          </a:p>
        </p:txBody>
      </p:sp>
      <p:sp>
        <p:nvSpPr>
          <p:cNvPr id="11271" name="Rettangolo 7"/>
          <p:cNvSpPr>
            <a:spLocks noChangeArrowheads="1"/>
          </p:cNvSpPr>
          <p:nvPr/>
        </p:nvSpPr>
        <p:spPr bwMode="auto">
          <a:xfrm>
            <a:off x="309563" y="5049838"/>
            <a:ext cx="85598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GB" sz="1800" b="1">
                <a:solidFill>
                  <a:srgbClr val="12B2EB"/>
                </a:solidFill>
                <a:latin typeface="Arial" charset="0"/>
                <a:cs typeface="Arial" charset="0"/>
              </a:rPr>
              <a:t>SAMSON AGONISTES (1671)</a:t>
            </a:r>
            <a:endParaRPr lang="it-IT" sz="1800" b="1">
              <a:solidFill>
                <a:srgbClr val="12B2EB"/>
              </a:solidFill>
              <a:latin typeface="Arial" charset="0"/>
              <a:cs typeface="Arial" charset="0"/>
            </a:endParaRPr>
          </a:p>
          <a:p>
            <a:pPr algn="ctr"/>
            <a:r>
              <a:rPr lang="en-GB" sz="1400">
                <a:latin typeface="Arial" charset="0"/>
                <a:cs typeface="Arial" charset="0"/>
              </a:rPr>
              <a:t>As in the Bible, the poem deals with Samson’s blindness caused by Delilah </a:t>
            </a:r>
          </a:p>
          <a:p>
            <a:pPr algn="ctr"/>
            <a:r>
              <a:rPr lang="en-GB" sz="1400">
                <a:latin typeface="Arial" charset="0"/>
                <a:cs typeface="Arial" charset="0"/>
              </a:rPr>
              <a:t>and his gradual process of moral change.</a:t>
            </a:r>
            <a:endParaRPr lang="it-IT" sz="1400">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p:cTn id="7" dur="1000" fill="hold"/>
                                        <p:tgtEl>
                                          <p:spTgt spid="11268"/>
                                        </p:tgtEl>
                                        <p:attrNameLst>
                                          <p:attrName>ppt_w</p:attrName>
                                        </p:attrNameLst>
                                      </p:cBhvr>
                                      <p:tavLst>
                                        <p:tav tm="0">
                                          <p:val>
                                            <p:strVal val="#ppt_w*0.70"/>
                                          </p:val>
                                        </p:tav>
                                        <p:tav tm="100000">
                                          <p:val>
                                            <p:strVal val="#ppt_w"/>
                                          </p:val>
                                        </p:tav>
                                      </p:tavLst>
                                    </p:anim>
                                    <p:anim calcmode="lin" valueType="num">
                                      <p:cBhvr>
                                        <p:cTn id="8" dur="1000" fill="hold"/>
                                        <p:tgtEl>
                                          <p:spTgt spid="11268"/>
                                        </p:tgtEl>
                                        <p:attrNameLst>
                                          <p:attrName>ppt_h</p:attrName>
                                        </p:attrNameLst>
                                      </p:cBhvr>
                                      <p:tavLst>
                                        <p:tav tm="0">
                                          <p:val>
                                            <p:strVal val="#ppt_h"/>
                                          </p:val>
                                        </p:tav>
                                        <p:tav tm="100000">
                                          <p:val>
                                            <p:strVal val="#ppt_h"/>
                                          </p:val>
                                        </p:tav>
                                      </p:tavLst>
                                    </p:anim>
                                    <p:animEffect transition="in" filter="fade">
                                      <p:cBhvr>
                                        <p:cTn id="9" dur="1000"/>
                                        <p:tgtEl>
                                          <p:spTgt spid="1126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1269"/>
                                        </p:tgtEl>
                                        <p:attrNameLst>
                                          <p:attrName>style.visibility</p:attrName>
                                        </p:attrNameLst>
                                      </p:cBhvr>
                                      <p:to>
                                        <p:strVal val="visible"/>
                                      </p:to>
                                    </p:set>
                                    <p:anim calcmode="lin" valueType="num">
                                      <p:cBhvr>
                                        <p:cTn id="14" dur="1000" fill="hold"/>
                                        <p:tgtEl>
                                          <p:spTgt spid="11269"/>
                                        </p:tgtEl>
                                        <p:attrNameLst>
                                          <p:attrName>ppt_w</p:attrName>
                                        </p:attrNameLst>
                                      </p:cBhvr>
                                      <p:tavLst>
                                        <p:tav tm="0">
                                          <p:val>
                                            <p:strVal val="#ppt_w*0.70"/>
                                          </p:val>
                                        </p:tav>
                                        <p:tav tm="100000">
                                          <p:val>
                                            <p:strVal val="#ppt_w"/>
                                          </p:val>
                                        </p:tav>
                                      </p:tavLst>
                                    </p:anim>
                                    <p:anim calcmode="lin" valueType="num">
                                      <p:cBhvr>
                                        <p:cTn id="15" dur="1000" fill="hold"/>
                                        <p:tgtEl>
                                          <p:spTgt spid="11269"/>
                                        </p:tgtEl>
                                        <p:attrNameLst>
                                          <p:attrName>ppt_h</p:attrName>
                                        </p:attrNameLst>
                                      </p:cBhvr>
                                      <p:tavLst>
                                        <p:tav tm="0">
                                          <p:val>
                                            <p:strVal val="#ppt_h"/>
                                          </p:val>
                                        </p:tav>
                                        <p:tav tm="100000">
                                          <p:val>
                                            <p:strVal val="#ppt_h"/>
                                          </p:val>
                                        </p:tav>
                                      </p:tavLst>
                                    </p:anim>
                                    <p:animEffect transition="in" filter="fade">
                                      <p:cBhvr>
                                        <p:cTn id="16" dur="1000"/>
                                        <p:tgtEl>
                                          <p:spTgt spid="1126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1270"/>
                                        </p:tgtEl>
                                        <p:attrNameLst>
                                          <p:attrName>style.visibility</p:attrName>
                                        </p:attrNameLst>
                                      </p:cBhvr>
                                      <p:to>
                                        <p:strVal val="visible"/>
                                      </p:to>
                                    </p:set>
                                    <p:anim calcmode="lin" valueType="num">
                                      <p:cBhvr>
                                        <p:cTn id="21" dur="1000" fill="hold"/>
                                        <p:tgtEl>
                                          <p:spTgt spid="11270"/>
                                        </p:tgtEl>
                                        <p:attrNameLst>
                                          <p:attrName>ppt_w</p:attrName>
                                        </p:attrNameLst>
                                      </p:cBhvr>
                                      <p:tavLst>
                                        <p:tav tm="0">
                                          <p:val>
                                            <p:strVal val="#ppt_w*0.70"/>
                                          </p:val>
                                        </p:tav>
                                        <p:tav tm="100000">
                                          <p:val>
                                            <p:strVal val="#ppt_w"/>
                                          </p:val>
                                        </p:tav>
                                      </p:tavLst>
                                    </p:anim>
                                    <p:anim calcmode="lin" valueType="num">
                                      <p:cBhvr>
                                        <p:cTn id="22" dur="1000" fill="hold"/>
                                        <p:tgtEl>
                                          <p:spTgt spid="11270"/>
                                        </p:tgtEl>
                                        <p:attrNameLst>
                                          <p:attrName>ppt_h</p:attrName>
                                        </p:attrNameLst>
                                      </p:cBhvr>
                                      <p:tavLst>
                                        <p:tav tm="0">
                                          <p:val>
                                            <p:strVal val="#ppt_h"/>
                                          </p:val>
                                        </p:tav>
                                        <p:tav tm="100000">
                                          <p:val>
                                            <p:strVal val="#ppt_h"/>
                                          </p:val>
                                        </p:tav>
                                      </p:tavLst>
                                    </p:anim>
                                    <p:animEffect transition="in" filter="fade">
                                      <p:cBhvr>
                                        <p:cTn id="23" dur="1000"/>
                                        <p:tgtEl>
                                          <p:spTgt spid="1127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1271"/>
                                        </p:tgtEl>
                                        <p:attrNameLst>
                                          <p:attrName>style.visibility</p:attrName>
                                        </p:attrNameLst>
                                      </p:cBhvr>
                                      <p:to>
                                        <p:strVal val="visible"/>
                                      </p:to>
                                    </p:set>
                                    <p:anim calcmode="lin" valueType="num">
                                      <p:cBhvr>
                                        <p:cTn id="28" dur="1000" fill="hold"/>
                                        <p:tgtEl>
                                          <p:spTgt spid="11271"/>
                                        </p:tgtEl>
                                        <p:attrNameLst>
                                          <p:attrName>ppt_w</p:attrName>
                                        </p:attrNameLst>
                                      </p:cBhvr>
                                      <p:tavLst>
                                        <p:tav tm="0">
                                          <p:val>
                                            <p:strVal val="#ppt_w*0.70"/>
                                          </p:val>
                                        </p:tav>
                                        <p:tav tm="100000">
                                          <p:val>
                                            <p:strVal val="#ppt_w"/>
                                          </p:val>
                                        </p:tav>
                                      </p:tavLst>
                                    </p:anim>
                                    <p:anim calcmode="lin" valueType="num">
                                      <p:cBhvr>
                                        <p:cTn id="29" dur="1000" fill="hold"/>
                                        <p:tgtEl>
                                          <p:spTgt spid="11271"/>
                                        </p:tgtEl>
                                        <p:attrNameLst>
                                          <p:attrName>ppt_h</p:attrName>
                                        </p:attrNameLst>
                                      </p:cBhvr>
                                      <p:tavLst>
                                        <p:tav tm="0">
                                          <p:val>
                                            <p:strVal val="#ppt_h"/>
                                          </p:val>
                                        </p:tav>
                                        <p:tav tm="100000">
                                          <p:val>
                                            <p:strVal val="#ppt_h"/>
                                          </p:val>
                                        </p:tav>
                                      </p:tavLst>
                                    </p:anim>
                                    <p:animEffect transition="in" filter="fade">
                                      <p:cBhvr>
                                        <p:cTn id="30" dur="10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69" grpId="0"/>
      <p:bldP spid="11270" grpId="0"/>
      <p:bldP spid="1127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olo 1"/>
          <p:cNvSpPr txBox="1">
            <a:spLocks/>
          </p:cNvSpPr>
          <p:nvPr/>
        </p:nvSpPr>
        <p:spPr bwMode="auto">
          <a:xfrm>
            <a:off x="501650" y="1543050"/>
            <a:ext cx="81407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algn="ctr" defTabSz="914400" eaLnBrk="1" hangingPunct="1">
              <a:buClr>
                <a:srgbClr val="C3260C"/>
              </a:buClr>
              <a:buSzPct val="128000"/>
              <a:buFont typeface="Georgia" charset="0"/>
              <a:buNone/>
            </a:pPr>
            <a:r>
              <a:rPr lang="it-IT" sz="7200" b="1">
                <a:solidFill>
                  <a:srgbClr val="F1C430"/>
                </a:solidFill>
                <a:latin typeface="Arial" charset="0"/>
                <a:cs typeface="Arial" charset="0"/>
              </a:rPr>
              <a:t>HIS MASTERPIECE</a:t>
            </a:r>
          </a:p>
          <a:p>
            <a:pPr algn="ctr" defTabSz="914400" eaLnBrk="1" hangingPunct="1">
              <a:buClr>
                <a:srgbClr val="C3260C"/>
              </a:buClr>
              <a:buSzPct val="128000"/>
              <a:buFont typeface="Georgia" charset="0"/>
              <a:buNone/>
            </a:pPr>
            <a:r>
              <a:rPr lang="it-IT" sz="5400" b="1" i="1">
                <a:solidFill>
                  <a:srgbClr val="F1C430"/>
                </a:solidFill>
                <a:latin typeface="Arial" charset="0"/>
                <a:cs typeface="Arial" charset="0"/>
              </a:rPr>
              <a:t>Paradise Lost </a:t>
            </a:r>
            <a:r>
              <a:rPr lang="it-IT" sz="5400" b="1">
                <a:solidFill>
                  <a:srgbClr val="F1C430"/>
                </a:solidFill>
                <a:latin typeface="Arial" charset="0"/>
                <a:cs typeface="Arial" charset="0"/>
              </a:rPr>
              <a:t>(1667)</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egnaposto contenuto 2"/>
          <p:cNvSpPr>
            <a:spLocks noGrp="1"/>
          </p:cNvSpPr>
          <p:nvPr>
            <p:ph sz="quarter" idx="13"/>
          </p:nvPr>
        </p:nvSpPr>
        <p:spPr>
          <a:xfrm>
            <a:off x="309563" y="575722"/>
            <a:ext cx="8524875" cy="1571625"/>
          </a:xfrm>
        </p:spPr>
        <p:txBody>
          <a:bodyPr/>
          <a:lstStyle/>
          <a:p>
            <a:pPr marL="44450" indent="0" algn="ctr" eaLnBrk="1" hangingPunct="1">
              <a:buFont typeface="Georgia" charset="0"/>
              <a:buNone/>
            </a:pPr>
            <a:r>
              <a:rPr lang="it-IT" sz="4800" dirty="0">
                <a:solidFill>
                  <a:srgbClr val="000090"/>
                </a:solidFill>
                <a:latin typeface="Arial" charset="0"/>
                <a:cs typeface="Arial" charset="0"/>
              </a:rPr>
              <a:t>HIS MASTERPIECE</a:t>
            </a:r>
          </a:p>
          <a:p>
            <a:pPr marL="44450" indent="0" algn="ctr" eaLnBrk="1" hangingPunct="1">
              <a:buFont typeface="Georgia" charset="0"/>
              <a:buNone/>
            </a:pPr>
            <a:r>
              <a:rPr lang="en-GB" sz="3600" i="1" dirty="0">
                <a:solidFill>
                  <a:srgbClr val="000090"/>
                </a:solidFill>
                <a:latin typeface="Arial" charset="0"/>
                <a:cs typeface="Arial" charset="0"/>
              </a:rPr>
              <a:t>Paradise Lost </a:t>
            </a:r>
            <a:r>
              <a:rPr lang="en-GB" sz="3600" dirty="0">
                <a:solidFill>
                  <a:srgbClr val="000090"/>
                </a:solidFill>
                <a:latin typeface="Arial" charset="0"/>
                <a:cs typeface="Arial" charset="0"/>
              </a:rPr>
              <a:t>– General features</a:t>
            </a:r>
            <a:endParaRPr lang="it-IT" sz="3600" dirty="0">
              <a:solidFill>
                <a:srgbClr val="000090"/>
              </a:solidFill>
              <a:latin typeface="Arial" charset="0"/>
              <a:cs typeface="Arial" charset="0"/>
            </a:endParaRPr>
          </a:p>
        </p:txBody>
      </p:sp>
      <p:sp>
        <p:nvSpPr>
          <p:cNvPr id="13315" name="Rettangolo 1"/>
          <p:cNvSpPr>
            <a:spLocks noChangeArrowheads="1"/>
          </p:cNvSpPr>
          <p:nvPr/>
        </p:nvSpPr>
        <p:spPr bwMode="auto">
          <a:xfrm>
            <a:off x="623888" y="2260600"/>
            <a:ext cx="79740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000" i="1">
                <a:latin typeface="Arial" charset="0"/>
                <a:cs typeface="Arial" charset="0"/>
              </a:rPr>
              <a:t>Paradise Lost </a:t>
            </a:r>
            <a:r>
              <a:rPr lang="en-US" sz="2000">
                <a:latin typeface="Arial" charset="0"/>
                <a:cs typeface="Arial" charset="0"/>
              </a:rPr>
              <a:t>has many of the elements that define epic form:</a:t>
            </a:r>
            <a:endParaRPr lang="it-IT" sz="2000">
              <a:latin typeface="Arial" charset="0"/>
              <a:cs typeface="Arial" charset="0"/>
            </a:endParaRPr>
          </a:p>
        </p:txBody>
      </p:sp>
      <p:sp>
        <p:nvSpPr>
          <p:cNvPr id="13316" name="Rettangolo 4"/>
          <p:cNvSpPr>
            <a:spLocks noChangeArrowheads="1"/>
          </p:cNvSpPr>
          <p:nvPr/>
        </p:nvSpPr>
        <p:spPr bwMode="auto">
          <a:xfrm>
            <a:off x="920750" y="2709863"/>
            <a:ext cx="7677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solidFill>
                  <a:srgbClr val="FF0000"/>
                </a:solidFill>
                <a:latin typeface="Arial" charset="0"/>
                <a:cs typeface="Arial" charset="0"/>
              </a:rPr>
              <a:t>• </a:t>
            </a:r>
            <a:r>
              <a:rPr lang="en-US" sz="1600">
                <a:latin typeface="Arial" charset="0"/>
                <a:cs typeface="Arial" charset="0"/>
              </a:rPr>
              <a:t>it is a long, narrative poem</a:t>
            </a:r>
            <a:r>
              <a:rPr lang="it-IT" sz="1600">
                <a:latin typeface="Arial" charset="0"/>
                <a:cs typeface="Arial" charset="0"/>
              </a:rPr>
              <a:t> </a:t>
            </a:r>
          </a:p>
        </p:txBody>
      </p:sp>
      <p:sp>
        <p:nvSpPr>
          <p:cNvPr id="13317" name="Rettangolo 5"/>
          <p:cNvSpPr>
            <a:spLocks noChangeArrowheads="1"/>
          </p:cNvSpPr>
          <p:nvPr/>
        </p:nvSpPr>
        <p:spPr bwMode="auto">
          <a:xfrm>
            <a:off x="920750" y="3200400"/>
            <a:ext cx="7677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solidFill>
                  <a:srgbClr val="FF0000"/>
                </a:solidFill>
                <a:latin typeface="Arial" charset="0"/>
                <a:cs typeface="Arial" charset="0"/>
              </a:rPr>
              <a:t>• </a:t>
            </a:r>
            <a:r>
              <a:rPr lang="en-US" sz="1600">
                <a:latin typeface="Arial" charset="0"/>
                <a:cs typeface="Arial" charset="0"/>
              </a:rPr>
              <a:t>it follows the exploits of a hero (or anti-hero)</a:t>
            </a:r>
            <a:endParaRPr lang="it-IT" sz="1600">
              <a:latin typeface="Arial" charset="0"/>
              <a:cs typeface="Arial" charset="0"/>
            </a:endParaRPr>
          </a:p>
        </p:txBody>
      </p:sp>
      <p:sp>
        <p:nvSpPr>
          <p:cNvPr id="13318" name="Rettangolo 6"/>
          <p:cNvSpPr>
            <a:spLocks noChangeArrowheads="1"/>
          </p:cNvSpPr>
          <p:nvPr/>
        </p:nvSpPr>
        <p:spPr bwMode="auto">
          <a:xfrm>
            <a:off x="920750" y="3690938"/>
            <a:ext cx="76771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solidFill>
                  <a:srgbClr val="FF0000"/>
                </a:solidFill>
                <a:latin typeface="Arial" charset="0"/>
                <a:cs typeface="Arial" charset="0"/>
              </a:rPr>
              <a:t>• </a:t>
            </a:r>
            <a:r>
              <a:rPr lang="en-US" sz="1600">
                <a:latin typeface="Arial" charset="0"/>
                <a:cs typeface="Arial" charset="0"/>
              </a:rPr>
              <a:t>it involves warfare and the supernatural </a:t>
            </a:r>
            <a:endParaRPr lang="it-IT" sz="1600">
              <a:latin typeface="Arial" charset="0"/>
              <a:cs typeface="Arial" charset="0"/>
            </a:endParaRPr>
          </a:p>
        </p:txBody>
      </p:sp>
      <p:sp>
        <p:nvSpPr>
          <p:cNvPr id="13319" name="Rettangolo 8"/>
          <p:cNvSpPr>
            <a:spLocks noChangeArrowheads="1"/>
          </p:cNvSpPr>
          <p:nvPr/>
        </p:nvSpPr>
        <p:spPr bwMode="auto">
          <a:xfrm>
            <a:off x="920750" y="4183063"/>
            <a:ext cx="80533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solidFill>
                  <a:srgbClr val="FF0000"/>
                </a:solidFill>
                <a:latin typeface="Arial" charset="0"/>
                <a:cs typeface="Arial" charset="0"/>
              </a:rPr>
              <a:t>• </a:t>
            </a:r>
            <a:r>
              <a:rPr lang="en-US" sz="1600">
                <a:latin typeface="Arial" charset="0"/>
                <a:cs typeface="Arial" charset="0"/>
              </a:rPr>
              <a:t>it begins in the midst of the action, with earlier crises in the story narrated by flashback</a:t>
            </a:r>
            <a:endParaRPr lang="it-IT" sz="1600">
              <a:latin typeface="Arial" charset="0"/>
              <a:cs typeface="Arial" charset="0"/>
            </a:endParaRPr>
          </a:p>
        </p:txBody>
      </p:sp>
      <p:sp>
        <p:nvSpPr>
          <p:cNvPr id="13320" name="CasellaDiTesto 9"/>
          <p:cNvSpPr txBox="1">
            <a:spLocks noChangeArrowheads="1"/>
          </p:cNvSpPr>
          <p:nvPr/>
        </p:nvSpPr>
        <p:spPr bwMode="auto">
          <a:xfrm>
            <a:off x="920750" y="4672013"/>
            <a:ext cx="76771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US" sz="1600" dirty="0">
                <a:solidFill>
                  <a:srgbClr val="FF0000"/>
                </a:solidFill>
                <a:latin typeface="Arial" charset="0"/>
                <a:cs typeface="Arial" charset="0"/>
              </a:rPr>
              <a:t>• </a:t>
            </a:r>
            <a:r>
              <a:rPr lang="en-US" sz="1600" dirty="0">
                <a:latin typeface="Arial" charset="0"/>
                <a:cs typeface="Arial" charset="0"/>
              </a:rPr>
              <a:t>it expresses the ideals and traditions of a people. It has these elements in</a:t>
            </a:r>
            <a:br>
              <a:rPr lang="en-US" sz="1600" dirty="0">
                <a:latin typeface="Arial" charset="0"/>
                <a:cs typeface="Arial" charset="0"/>
              </a:rPr>
            </a:br>
            <a:r>
              <a:rPr lang="en-US" sz="1600" dirty="0">
                <a:latin typeface="Arial" charset="0"/>
                <a:cs typeface="Arial" charset="0"/>
              </a:rPr>
              <a:t>  common with the </a:t>
            </a:r>
            <a:r>
              <a:rPr lang="en-US" sz="1600" i="1" dirty="0">
                <a:latin typeface="Arial" charset="0"/>
                <a:cs typeface="Arial" charset="0"/>
              </a:rPr>
              <a:t>Aeneid</a:t>
            </a:r>
            <a:r>
              <a:rPr lang="en-US" sz="1600" dirty="0">
                <a:latin typeface="Arial" charset="0"/>
                <a:cs typeface="Arial" charset="0"/>
              </a:rPr>
              <a:t>, the </a:t>
            </a:r>
            <a:r>
              <a:rPr lang="en-US" sz="1600" i="1" dirty="0">
                <a:latin typeface="Arial" charset="0"/>
                <a:cs typeface="Arial" charset="0"/>
              </a:rPr>
              <a:t>Iliad</a:t>
            </a:r>
            <a:r>
              <a:rPr lang="en-US" sz="1600" dirty="0">
                <a:latin typeface="Arial" charset="0"/>
                <a:cs typeface="Arial" charset="0"/>
              </a:rPr>
              <a:t>, and the </a:t>
            </a:r>
            <a:r>
              <a:rPr lang="en-US" sz="1600" i="1" dirty="0">
                <a:latin typeface="Arial" charset="0"/>
                <a:cs typeface="Arial" charset="0"/>
              </a:rPr>
              <a:t>Odyssey</a:t>
            </a:r>
            <a:r>
              <a:rPr lang="en-US" sz="1600" dirty="0">
                <a:latin typeface="Arial" charset="0"/>
                <a:cs typeface="Arial" charset="0"/>
              </a:rPr>
              <a:t>.</a:t>
            </a:r>
            <a:endParaRPr lang="it-IT" sz="1600" dirty="0">
              <a:latin typeface="Arial" charset="0"/>
              <a:cs typeface="Arial" charset="0"/>
            </a:endParaRPr>
          </a:p>
        </p:txBody>
      </p:sp>
      <p:sp>
        <p:nvSpPr>
          <p:cNvPr id="13321" name="CasellaDiTesto 10"/>
          <p:cNvSpPr txBox="1">
            <a:spLocks noChangeArrowheads="1"/>
          </p:cNvSpPr>
          <p:nvPr/>
        </p:nvSpPr>
        <p:spPr bwMode="auto">
          <a:xfrm>
            <a:off x="623888" y="5540375"/>
            <a:ext cx="78644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rebuchet MS" charset="0"/>
                <a:ea typeface="Geneva" charset="0"/>
                <a:cs typeface="Geneva" charset="0"/>
              </a:defRPr>
            </a:lvl1pPr>
            <a:lvl2pPr marL="742950" indent="-285750" eaLnBrk="0" hangingPunct="0">
              <a:defRPr sz="2400">
                <a:solidFill>
                  <a:schemeClr val="tx1"/>
                </a:solidFill>
                <a:latin typeface="Trebuchet MS" charset="0"/>
                <a:ea typeface="Geneva" charset="0"/>
              </a:defRPr>
            </a:lvl2pPr>
            <a:lvl3pPr marL="1143000" indent="-228600" eaLnBrk="0" hangingPunct="0">
              <a:defRPr sz="2400">
                <a:solidFill>
                  <a:schemeClr val="tx1"/>
                </a:solidFill>
                <a:latin typeface="Trebuchet MS" charset="0"/>
                <a:ea typeface="Geneva" charset="0"/>
              </a:defRPr>
            </a:lvl3pPr>
            <a:lvl4pPr marL="1600200" indent="-228600" eaLnBrk="0" hangingPunct="0">
              <a:defRPr sz="2400">
                <a:solidFill>
                  <a:schemeClr val="tx1"/>
                </a:solidFill>
                <a:latin typeface="Trebuchet MS" charset="0"/>
                <a:ea typeface="Geneva" charset="0"/>
              </a:defRPr>
            </a:lvl4pPr>
            <a:lvl5pPr marL="2057400" indent="-228600" eaLnBrk="0" hangingPunct="0">
              <a:defRPr sz="2400">
                <a:solidFill>
                  <a:schemeClr val="tx1"/>
                </a:solidFill>
                <a:latin typeface="Trebuchet MS" charset="0"/>
                <a:ea typeface="Geneva" charset="0"/>
              </a:defRPr>
            </a:lvl5pPr>
            <a:lvl6pPr marL="2514600" indent="-228600" eaLnBrk="0" fontAlgn="base" hangingPunct="0">
              <a:spcBef>
                <a:spcPct val="0"/>
              </a:spcBef>
              <a:spcAft>
                <a:spcPct val="0"/>
              </a:spcAft>
              <a:defRPr sz="2400">
                <a:solidFill>
                  <a:schemeClr val="tx1"/>
                </a:solidFill>
                <a:latin typeface="Trebuchet MS" charset="0"/>
                <a:ea typeface="Geneva" charset="0"/>
              </a:defRPr>
            </a:lvl6pPr>
            <a:lvl7pPr marL="2971800" indent="-228600" eaLnBrk="0" fontAlgn="base" hangingPunct="0">
              <a:spcBef>
                <a:spcPct val="0"/>
              </a:spcBef>
              <a:spcAft>
                <a:spcPct val="0"/>
              </a:spcAft>
              <a:defRPr sz="2400">
                <a:solidFill>
                  <a:schemeClr val="tx1"/>
                </a:solidFill>
                <a:latin typeface="Trebuchet MS" charset="0"/>
                <a:ea typeface="Geneva" charset="0"/>
              </a:defRPr>
            </a:lvl7pPr>
            <a:lvl8pPr marL="3429000" indent="-228600" eaLnBrk="0" fontAlgn="base" hangingPunct="0">
              <a:spcBef>
                <a:spcPct val="0"/>
              </a:spcBef>
              <a:spcAft>
                <a:spcPct val="0"/>
              </a:spcAft>
              <a:defRPr sz="2400">
                <a:solidFill>
                  <a:schemeClr val="tx1"/>
                </a:solidFill>
                <a:latin typeface="Trebuchet MS" charset="0"/>
                <a:ea typeface="Geneva" charset="0"/>
              </a:defRPr>
            </a:lvl8pPr>
            <a:lvl9pPr marL="3886200" indent="-228600" eaLnBrk="0" fontAlgn="base" hangingPunct="0">
              <a:spcBef>
                <a:spcPct val="0"/>
              </a:spcBef>
              <a:spcAft>
                <a:spcPct val="0"/>
              </a:spcAft>
              <a:defRPr sz="2400">
                <a:solidFill>
                  <a:schemeClr val="tx1"/>
                </a:solidFill>
                <a:latin typeface="Trebuchet MS" charset="0"/>
                <a:ea typeface="Geneva" charset="0"/>
              </a:defRPr>
            </a:lvl9pPr>
          </a:lstStyle>
          <a:p>
            <a:pPr eaLnBrk="1" hangingPunct="1"/>
            <a:r>
              <a:rPr lang="en-GB" sz="1600">
                <a:latin typeface="Arial" charset="0"/>
                <a:cs typeface="Arial" charset="0"/>
              </a:rPr>
              <a:t>This long epic poem deals with the story of humankind from its creation to the expulsion from Paradise. It is based on Genesis but Milton expanded it with further details. </a:t>
            </a:r>
            <a:endParaRPr lang="it-IT" sz="1600">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circle/>
      </p:transition>
    </mc:Choice>
    <mc:Fallback xmlns="">
      <p:transition xmlns:p14="http://schemas.microsoft.com/office/powerpoint/2010/main" spd="slow" advClick="0" advTm="4000">
        <p:circl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strips(downLeft)">
                                      <p:cBhvr>
                                        <p:cTn id="7" dur="500"/>
                                        <p:tgtEl>
                                          <p:spTgt spid="13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strips(downLeft)">
                                      <p:cBhvr>
                                        <p:cTn id="12" dur="500"/>
                                        <p:tgtEl>
                                          <p:spTgt spid="133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3318"/>
                                        </p:tgtEl>
                                        <p:attrNameLst>
                                          <p:attrName>style.visibility</p:attrName>
                                        </p:attrNameLst>
                                      </p:cBhvr>
                                      <p:to>
                                        <p:strVal val="visible"/>
                                      </p:to>
                                    </p:set>
                                    <p:animEffect transition="in" filter="strips(downLeft)">
                                      <p:cBhvr>
                                        <p:cTn id="17" dur="500"/>
                                        <p:tgtEl>
                                          <p:spTgt spid="133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3319"/>
                                        </p:tgtEl>
                                        <p:attrNameLst>
                                          <p:attrName>style.visibility</p:attrName>
                                        </p:attrNameLst>
                                      </p:cBhvr>
                                      <p:to>
                                        <p:strVal val="visible"/>
                                      </p:to>
                                    </p:set>
                                    <p:animEffect transition="in" filter="strips(downLeft)">
                                      <p:cBhvr>
                                        <p:cTn id="22" dur="500"/>
                                        <p:tgtEl>
                                          <p:spTgt spid="133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3320"/>
                                        </p:tgtEl>
                                        <p:attrNameLst>
                                          <p:attrName>style.visibility</p:attrName>
                                        </p:attrNameLst>
                                      </p:cBhvr>
                                      <p:to>
                                        <p:strVal val="visible"/>
                                      </p:to>
                                    </p:set>
                                    <p:animEffect transition="in" filter="strips(downLeft)">
                                      <p:cBhvr>
                                        <p:cTn id="27" dur="500"/>
                                        <p:tgtEl>
                                          <p:spTgt spid="133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321"/>
                                        </p:tgtEl>
                                        <p:attrNameLst>
                                          <p:attrName>style.visibility</p:attrName>
                                        </p:attrNameLst>
                                      </p:cBhvr>
                                      <p:to>
                                        <p:strVal val="visible"/>
                                      </p:to>
                                    </p:set>
                                    <p:animEffect transition="in" filter="barn(inVertical)">
                                      <p:cBhvr>
                                        <p:cTn id="32" dur="500"/>
                                        <p:tgtEl>
                                          <p:spTgt spid="13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P spid="13317" grpId="0"/>
      <p:bldP spid="13318" grpId="0"/>
      <p:bldP spid="13319" grpId="0"/>
      <p:bldP spid="13320" grpId="0"/>
      <p:bldP spid="13321" grpId="0"/>
    </p:bldLst>
  </p:timing>
</p:sld>
</file>

<file path=ppt/theme/theme1.xml><?xml version="1.0" encoding="utf-8"?>
<a:theme xmlns:a="http://schemas.openxmlformats.org/drawingml/2006/main" name="Elica">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lica">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ic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Elica.thmx</Template>
  <TotalTime>120</TotalTime>
  <Words>832</Words>
  <Application>Microsoft Macintosh PowerPoint</Application>
  <PresentationFormat>Presentazione su schermo (4:3)</PresentationFormat>
  <Paragraphs>107</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Elica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37</cp:revision>
  <cp:lastPrinted>2016-09-15T08:40:55Z</cp:lastPrinted>
  <dcterms:created xsi:type="dcterms:W3CDTF">2016-09-14T10:05:04Z</dcterms:created>
  <dcterms:modified xsi:type="dcterms:W3CDTF">2023-04-05T16:10:48Z</dcterms:modified>
</cp:coreProperties>
</file>