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56" r:id="rId3"/>
    <p:sldId id="257" r:id="rId4"/>
    <p:sldId id="258" r:id="rId5"/>
    <p:sldId id="259" r:id="rId6"/>
    <p:sldId id="274"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rebuchet MS" charset="0"/>
        <a:ea typeface="Geneva" charset="0"/>
        <a:cs typeface="Geneva" charset="0"/>
      </a:defRPr>
    </a:lvl1pPr>
    <a:lvl2pPr marL="457200" algn="l" rtl="0" fontAlgn="base">
      <a:spcBef>
        <a:spcPct val="0"/>
      </a:spcBef>
      <a:spcAft>
        <a:spcPct val="0"/>
      </a:spcAft>
      <a:defRPr kern="1200">
        <a:solidFill>
          <a:schemeClr val="tx1"/>
        </a:solidFill>
        <a:latin typeface="Trebuchet MS" charset="0"/>
        <a:ea typeface="Geneva" charset="0"/>
        <a:cs typeface="Geneva" charset="0"/>
      </a:defRPr>
    </a:lvl2pPr>
    <a:lvl3pPr marL="914400" algn="l" rtl="0" fontAlgn="base">
      <a:spcBef>
        <a:spcPct val="0"/>
      </a:spcBef>
      <a:spcAft>
        <a:spcPct val="0"/>
      </a:spcAft>
      <a:defRPr kern="1200">
        <a:solidFill>
          <a:schemeClr val="tx1"/>
        </a:solidFill>
        <a:latin typeface="Trebuchet MS" charset="0"/>
        <a:ea typeface="Geneva" charset="0"/>
        <a:cs typeface="Geneva" charset="0"/>
      </a:defRPr>
    </a:lvl3pPr>
    <a:lvl4pPr marL="1371600" algn="l" rtl="0" fontAlgn="base">
      <a:spcBef>
        <a:spcPct val="0"/>
      </a:spcBef>
      <a:spcAft>
        <a:spcPct val="0"/>
      </a:spcAft>
      <a:defRPr kern="1200">
        <a:solidFill>
          <a:schemeClr val="tx1"/>
        </a:solidFill>
        <a:latin typeface="Trebuchet MS" charset="0"/>
        <a:ea typeface="Geneva" charset="0"/>
        <a:cs typeface="Geneva" charset="0"/>
      </a:defRPr>
    </a:lvl4pPr>
    <a:lvl5pPr marL="1828800" algn="l" rtl="0" fontAlgn="base">
      <a:spcBef>
        <a:spcPct val="0"/>
      </a:spcBef>
      <a:spcAft>
        <a:spcPct val="0"/>
      </a:spcAft>
      <a:defRPr kern="1200">
        <a:solidFill>
          <a:schemeClr val="tx1"/>
        </a:solidFill>
        <a:latin typeface="Trebuchet MS" charset="0"/>
        <a:ea typeface="Geneva" charset="0"/>
        <a:cs typeface="Geneva" charset="0"/>
      </a:defRPr>
    </a:lvl5pPr>
    <a:lvl6pPr marL="2286000" algn="l" defTabSz="457200" rtl="0" eaLnBrk="1" latinLnBrk="0" hangingPunct="1">
      <a:defRPr kern="1200">
        <a:solidFill>
          <a:schemeClr val="tx1"/>
        </a:solidFill>
        <a:latin typeface="Trebuchet MS" charset="0"/>
        <a:ea typeface="Geneva" charset="0"/>
        <a:cs typeface="Geneva" charset="0"/>
      </a:defRPr>
    </a:lvl6pPr>
    <a:lvl7pPr marL="2743200" algn="l" defTabSz="457200" rtl="0" eaLnBrk="1" latinLnBrk="0" hangingPunct="1">
      <a:defRPr kern="1200">
        <a:solidFill>
          <a:schemeClr val="tx1"/>
        </a:solidFill>
        <a:latin typeface="Trebuchet MS" charset="0"/>
        <a:ea typeface="Geneva" charset="0"/>
        <a:cs typeface="Geneva" charset="0"/>
      </a:defRPr>
    </a:lvl7pPr>
    <a:lvl8pPr marL="3200400" algn="l" defTabSz="457200" rtl="0" eaLnBrk="1" latinLnBrk="0" hangingPunct="1">
      <a:defRPr kern="1200">
        <a:solidFill>
          <a:schemeClr val="tx1"/>
        </a:solidFill>
        <a:latin typeface="Trebuchet MS" charset="0"/>
        <a:ea typeface="Geneva" charset="0"/>
        <a:cs typeface="Geneva" charset="0"/>
      </a:defRPr>
    </a:lvl8pPr>
    <a:lvl9pPr marL="3657600" algn="l" defTabSz="457200" rtl="0" eaLnBrk="1" latinLnBrk="0" hangingPunct="1">
      <a:defRPr kern="1200">
        <a:solidFill>
          <a:schemeClr val="tx1"/>
        </a:solidFill>
        <a:latin typeface="Trebuchet MS" charset="0"/>
        <a:ea typeface="Geneva" charset="0"/>
        <a:cs typeface="Geneva"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7CD1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Stile 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Stile scuro 1 - Color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Stile scuro 1 - Colore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Stile medio 3 - Colore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344D84-9AFB-497E-A393-DC336BA19D2E}" styleName="Stile medio 3 - Colore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25" d="100"/>
          <a:sy n="125" d="100"/>
        </p:scale>
        <p:origin x="-2168" y="-28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9.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4" name="Picture 7" descr="Overlay-TitleSlide.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8750" y="187325"/>
            <a:ext cx="8826500" cy="648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600200" y="2492375"/>
            <a:ext cx="6762749" cy="1470025"/>
          </a:xfrm>
        </p:spPr>
        <p:txBody>
          <a:bodyPr/>
          <a:lstStyle>
            <a:lvl1pPr algn="r">
              <a:defRPr sz="4400"/>
            </a:lvl1pPr>
          </a:lstStyle>
          <a:p>
            <a:r>
              <a:rPr lang="it-IT"/>
              <a:t>Fare clic per modificare stile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dirty="0"/>
          </a:p>
        </p:txBody>
      </p:sp>
      <p:sp>
        <p:nvSpPr>
          <p:cNvPr id="5" name="Slide Number Placeholder 5"/>
          <p:cNvSpPr>
            <a:spLocks noGrp="1"/>
          </p:cNvSpPr>
          <p:nvPr>
            <p:ph type="sldNum" sz="quarter" idx="10"/>
          </p:nvPr>
        </p:nvSpPr>
        <p:spPr/>
        <p:txBody>
          <a:bodyPr/>
          <a:lstStyle>
            <a:lvl1pPr>
              <a:defRPr/>
            </a:lvl1pPr>
          </a:lstStyle>
          <a:p>
            <a:pPr>
              <a:defRPr/>
            </a:pPr>
            <a:fld id="{4A908A2D-7490-DE49-A88A-B58DED060EA2}" type="slidenum">
              <a:rPr lang="en-US"/>
              <a:pPr>
                <a:defRPr/>
              </a:pPr>
              <a:t>‹n.›</a:t>
            </a:fld>
            <a:endParaRPr lang="en-US"/>
          </a:p>
        </p:txBody>
      </p:sp>
      <p:sp>
        <p:nvSpPr>
          <p:cNvPr id="6" name="Date Placeholder 3"/>
          <p:cNvSpPr>
            <a:spLocks noGrp="1"/>
          </p:cNvSpPr>
          <p:nvPr>
            <p:ph type="dt" sz="half" idx="11"/>
          </p:nvPr>
        </p:nvSpPr>
        <p:spPr/>
        <p:txBody>
          <a:bodyPr/>
          <a:lstStyle>
            <a:lvl1pPr>
              <a:defRPr/>
            </a:lvl1pPr>
          </a:lstStyle>
          <a:p>
            <a:pPr>
              <a:defRPr/>
            </a:pPr>
            <a:fld id="{FE3A2B60-0B0F-9C46-8B7D-704919C9F780}" type="datetimeFigureOut">
              <a:rPr lang="en-US"/>
              <a:pPr>
                <a:defRPr/>
              </a:pPr>
              <a:t>05/04/23</a:t>
            </a:fld>
            <a:endParaRPr lang="en-US"/>
          </a:p>
        </p:txBody>
      </p:sp>
      <p:sp>
        <p:nvSpPr>
          <p:cNvPr id="7" name="Footer Placeholder 4"/>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693182325"/>
      </p:ext>
    </p:extLst>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pic>
        <p:nvPicPr>
          <p:cNvPr id="2" name="Picture 4" descr="Overlay-ContentSlides.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0813" y="187325"/>
            <a:ext cx="8828087" cy="648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pPr>
              <a:defRPr/>
            </a:pPr>
            <a:fld id="{915AA2A2-9F71-E942-B4D6-9119616BFA44}" type="datetimeFigureOut">
              <a:rPr lang="en-US"/>
              <a:pPr>
                <a:defRPr/>
              </a:pPr>
              <a:t>05/04/23</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B9A551E9-5DA6-1840-BD6A-3E8F4A1BAD66}" type="slidenum">
              <a:rPr lang="en-US"/>
              <a:pPr>
                <a:defRPr/>
              </a:pPr>
              <a:t>‹n.›</a:t>
            </a:fld>
            <a:endParaRPr lang="en-US"/>
          </a:p>
        </p:txBody>
      </p:sp>
    </p:spTree>
    <p:extLst>
      <p:ext uri="{BB962C8B-B14F-4D97-AF65-F5344CB8AC3E}">
        <p14:creationId xmlns:p14="http://schemas.microsoft.com/office/powerpoint/2010/main" val="3184948902"/>
      </p:ext>
    </p:extLst>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5" name="Picture 8" descr="Overlay-ContentCaption.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8750" y="187325"/>
            <a:ext cx="8826500" cy="648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79464" y="590550"/>
            <a:ext cx="3657600" cy="1162050"/>
          </a:xfrm>
        </p:spPr>
        <p:txBody>
          <a:bodyPr/>
          <a:lstStyle>
            <a:lvl1pPr algn="ctr">
              <a:defRPr sz="3600" b="0"/>
            </a:lvl1pPr>
          </a:lstStyle>
          <a:p>
            <a:r>
              <a:rPr lang="it-IT"/>
              <a:t>Fare clic per modificare stile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6" name="Date Placeholder 4"/>
          <p:cNvSpPr>
            <a:spLocks noGrp="1"/>
          </p:cNvSpPr>
          <p:nvPr>
            <p:ph type="dt" sz="half" idx="10"/>
          </p:nvPr>
        </p:nvSpPr>
        <p:spPr/>
        <p:txBody>
          <a:bodyPr/>
          <a:lstStyle>
            <a:lvl1pPr>
              <a:defRPr/>
            </a:lvl1pPr>
          </a:lstStyle>
          <a:p>
            <a:pPr>
              <a:defRPr/>
            </a:pPr>
            <a:fld id="{8F5718F5-3CCE-2542-8569-93A5BE995362}" type="datetimeFigureOut">
              <a:rPr lang="en-US"/>
              <a:pPr>
                <a:defRPr/>
              </a:pPr>
              <a:t>05/04/23</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8FC14B5B-5B4A-8949-B324-63355E94DECE}" type="slidenum">
              <a:rPr lang="en-US"/>
              <a:pPr>
                <a:defRPr/>
              </a:pPr>
              <a:t>‹n.›</a:t>
            </a:fld>
            <a:endParaRPr lang="en-US"/>
          </a:p>
        </p:txBody>
      </p:sp>
    </p:spTree>
    <p:extLst>
      <p:ext uri="{BB962C8B-B14F-4D97-AF65-F5344CB8AC3E}">
        <p14:creationId xmlns:p14="http://schemas.microsoft.com/office/powerpoint/2010/main" val="3293939243"/>
      </p:ext>
    </p:extLst>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5" name="Picture 8" descr="Overlay-PictureCaption.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49263" y="187325"/>
            <a:ext cx="8535987" cy="648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86200" y="533400"/>
            <a:ext cx="4476750" cy="1252538"/>
          </a:xfrm>
        </p:spPr>
        <p:txBody>
          <a:bodyPr/>
          <a:lstStyle>
            <a:lvl1pPr algn="l">
              <a:defRPr sz="3600" b="0"/>
            </a:lvl1pPr>
          </a:lstStyle>
          <a:p>
            <a:r>
              <a:rPr lang="it-IT"/>
              <a:t>Fare clic per modificare stile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Trascinare l'immagine su un segnaposto o fare clic sull'icona per aggiungerla</a:t>
            </a:r>
            <a:endParaRPr noProof="0"/>
          </a:p>
        </p:txBody>
      </p:sp>
      <p:sp>
        <p:nvSpPr>
          <p:cNvPr id="6" name="Date Placeholder 4"/>
          <p:cNvSpPr>
            <a:spLocks noGrp="1"/>
          </p:cNvSpPr>
          <p:nvPr>
            <p:ph type="dt" sz="half" idx="10"/>
          </p:nvPr>
        </p:nvSpPr>
        <p:spPr>
          <a:xfrm>
            <a:off x="3886200" y="6288088"/>
            <a:ext cx="1887538" cy="365125"/>
          </a:xfrm>
        </p:spPr>
        <p:txBody>
          <a:bodyPr/>
          <a:lstStyle>
            <a:lvl1pPr>
              <a:defRPr/>
            </a:lvl1pPr>
          </a:lstStyle>
          <a:p>
            <a:pPr>
              <a:defRPr/>
            </a:pPr>
            <a:fld id="{900B9789-00E7-E24D-AB83-100037CFE573}" type="datetimeFigureOut">
              <a:rPr lang="en-US"/>
              <a:pPr>
                <a:defRPr/>
              </a:pPr>
              <a:t>05/04/23</a:t>
            </a:fld>
            <a:endParaRPr lang="en-US"/>
          </a:p>
        </p:txBody>
      </p:sp>
      <p:sp>
        <p:nvSpPr>
          <p:cNvPr id="7" name="Footer Placeholder 5"/>
          <p:cNvSpPr>
            <a:spLocks noGrp="1"/>
          </p:cNvSpPr>
          <p:nvPr>
            <p:ph type="ftr" sz="quarter" idx="11"/>
          </p:nvPr>
        </p:nvSpPr>
        <p:spPr>
          <a:xfrm>
            <a:off x="5867400" y="6288088"/>
            <a:ext cx="2676525" cy="365125"/>
          </a:xfrm>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C75328FD-A408-4745-A45C-374C5CF9BE78}" type="slidenum">
              <a:rPr lang="en-US"/>
              <a:pPr>
                <a:defRPr/>
              </a:pPr>
              <a:t>‹n.›</a:t>
            </a:fld>
            <a:endParaRPr lang="en-US"/>
          </a:p>
        </p:txBody>
      </p:sp>
    </p:spTree>
    <p:extLst>
      <p:ext uri="{BB962C8B-B14F-4D97-AF65-F5344CB8AC3E}">
        <p14:creationId xmlns:p14="http://schemas.microsoft.com/office/powerpoint/2010/main" val="3248496886"/>
      </p:ext>
    </p:extLst>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magine con didascalia, alt.">
    <p:spTree>
      <p:nvGrpSpPr>
        <p:cNvPr id="1" name=""/>
        <p:cNvGrpSpPr/>
        <p:nvPr/>
      </p:nvGrpSpPr>
      <p:grpSpPr>
        <a:xfrm>
          <a:off x="0" y="0"/>
          <a:ext cx="0" cy="0"/>
          <a:chOff x="0" y="0"/>
          <a:chExt cx="0" cy="0"/>
        </a:xfrm>
      </p:grpSpPr>
      <p:pic>
        <p:nvPicPr>
          <p:cNvPr id="5" name="Picture 9" descr="Overlay-PictureCaption-Extras.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8750" y="187325"/>
            <a:ext cx="8826500" cy="648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710953" y="533400"/>
            <a:ext cx="3657600" cy="1252538"/>
          </a:xfrm>
        </p:spPr>
        <p:txBody>
          <a:bodyPr/>
          <a:lstStyle>
            <a:lvl1pPr algn="l">
              <a:defRPr sz="3600" b="0"/>
            </a:lvl1pPr>
          </a:lstStyle>
          <a:p>
            <a:r>
              <a:rPr lang="it-IT"/>
              <a:t>Fare clic per modificare stile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Trascinare l'immagine su un segnaposto o fare clic sull'icona per aggiungerla</a:t>
            </a:r>
            <a:endParaRPr noProof="0"/>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pPr>
              <a:defRPr/>
            </a:pPr>
            <a:fld id="{3D041EFE-797F-7B48-BC99-23C4E930B7BE}" type="datetimeFigureOut">
              <a:rPr lang="en-US"/>
              <a:pPr>
                <a:defRPr/>
              </a:pPr>
              <a:t>05/04/23</a:t>
            </a:fld>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ADED3CC7-3250-F64B-B5FB-4E1741332EE8}" type="slidenum">
              <a:rPr lang="en-US"/>
              <a:pPr>
                <a:defRPr/>
              </a:pPr>
              <a:t>‹n.›</a:t>
            </a:fld>
            <a:endParaRPr lang="en-US"/>
          </a:p>
        </p:txBody>
      </p:sp>
    </p:spTree>
    <p:extLst>
      <p:ext uri="{BB962C8B-B14F-4D97-AF65-F5344CB8AC3E}">
        <p14:creationId xmlns:p14="http://schemas.microsoft.com/office/powerpoint/2010/main" val="830686171"/>
      </p:ext>
    </p:extLst>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magine sopra didascalia">
    <p:spTree>
      <p:nvGrpSpPr>
        <p:cNvPr id="1" name=""/>
        <p:cNvGrpSpPr/>
        <p:nvPr/>
      </p:nvGrpSpPr>
      <p:grpSpPr>
        <a:xfrm>
          <a:off x="0" y="0"/>
          <a:ext cx="0" cy="0"/>
          <a:chOff x="0" y="0"/>
          <a:chExt cx="0" cy="0"/>
        </a:xfrm>
      </p:grpSpPr>
      <p:pic>
        <p:nvPicPr>
          <p:cNvPr id="5" name="Picture 9" descr="Overlay-PictureCaption-Extras.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8750" y="187325"/>
            <a:ext cx="8826500" cy="648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08038" y="3778624"/>
            <a:ext cx="7560515" cy="1102658"/>
          </a:xfrm>
        </p:spPr>
        <p:txBody>
          <a:bodyPr/>
          <a:lstStyle>
            <a:lvl1pPr algn="l">
              <a:defRPr sz="3600" b="0"/>
            </a:lvl1pPr>
          </a:lstStyle>
          <a:p>
            <a:r>
              <a:rPr lang="it-IT"/>
              <a:t>Fare clic per modificare stile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Trascinare l'immagine su un segnaposto o fare clic sull'icona per aggiungerla</a:t>
            </a:r>
            <a:endParaRPr noProof="0"/>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pPr>
              <a:defRPr/>
            </a:pPr>
            <a:fld id="{D5DDC141-60EA-3442-9603-D476B6F6E903}" type="datetimeFigureOut">
              <a:rPr lang="en-US"/>
              <a:pPr>
                <a:defRPr/>
              </a:pPr>
              <a:t>05/04/23</a:t>
            </a:fld>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5AC78B8B-4187-3643-B3CA-E7821E586BB2}" type="slidenum">
              <a:rPr lang="en-US"/>
              <a:pPr>
                <a:defRPr/>
              </a:pPr>
              <a:t>‹n.›</a:t>
            </a:fld>
            <a:endParaRPr lang="en-US"/>
          </a:p>
        </p:txBody>
      </p:sp>
    </p:spTree>
    <p:extLst>
      <p:ext uri="{BB962C8B-B14F-4D97-AF65-F5344CB8AC3E}">
        <p14:creationId xmlns:p14="http://schemas.microsoft.com/office/powerpoint/2010/main" val="2824610943"/>
      </p:ext>
    </p:extLst>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4" name="Picture 7" descr="Overlay-ContentSlides.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0813" y="187325"/>
            <a:ext cx="8828087" cy="648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it-IT"/>
              <a:t>Fare clic per modificare stile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Date Placeholder 3"/>
          <p:cNvSpPr>
            <a:spLocks noGrp="1"/>
          </p:cNvSpPr>
          <p:nvPr>
            <p:ph type="dt" sz="half" idx="10"/>
          </p:nvPr>
        </p:nvSpPr>
        <p:spPr/>
        <p:txBody>
          <a:bodyPr/>
          <a:lstStyle>
            <a:lvl1pPr>
              <a:defRPr/>
            </a:lvl1pPr>
          </a:lstStyle>
          <a:p>
            <a:pPr>
              <a:defRPr/>
            </a:pPr>
            <a:fld id="{17453A31-F6D0-C14C-B70A-96246EEB4E0B}" type="datetimeFigureOut">
              <a:rPr lang="en-US"/>
              <a:pPr>
                <a:defRPr/>
              </a:pPr>
              <a:t>05/04/23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1DDB58-F1CA-4341-8A70-637703D4756B}" type="slidenum">
              <a:rPr lang="en-US"/>
              <a:pPr>
                <a:defRPr/>
              </a:pPr>
              <a:t>‹n.›</a:t>
            </a:fld>
            <a:endParaRPr lang="en-US"/>
          </a:p>
        </p:txBody>
      </p:sp>
    </p:spTree>
    <p:extLst>
      <p:ext uri="{BB962C8B-B14F-4D97-AF65-F5344CB8AC3E}">
        <p14:creationId xmlns:p14="http://schemas.microsoft.com/office/powerpoint/2010/main" val="402481879"/>
      </p:ext>
    </p:extLst>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pic>
        <p:nvPicPr>
          <p:cNvPr id="4" name="Picture 7" descr="Overlay-ContentSlides.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0813" y="187325"/>
            <a:ext cx="8828087" cy="648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7328646" y="779463"/>
            <a:ext cx="1358153" cy="5268912"/>
          </a:xfrm>
        </p:spPr>
        <p:txBody>
          <a:bodyPr vert="eaVert"/>
          <a:lstStyle/>
          <a:p>
            <a:r>
              <a:rPr lang="it-IT"/>
              <a:t>Fare clic per modificare stile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Date Placeholder 3"/>
          <p:cNvSpPr>
            <a:spLocks noGrp="1"/>
          </p:cNvSpPr>
          <p:nvPr>
            <p:ph type="dt" sz="half" idx="10"/>
          </p:nvPr>
        </p:nvSpPr>
        <p:spPr/>
        <p:txBody>
          <a:bodyPr/>
          <a:lstStyle>
            <a:lvl1pPr>
              <a:defRPr/>
            </a:lvl1pPr>
          </a:lstStyle>
          <a:p>
            <a:pPr>
              <a:defRPr/>
            </a:pPr>
            <a:fld id="{EB4E55E9-489D-D544-99E3-847B05C3795A}" type="datetimeFigureOut">
              <a:rPr lang="en-US"/>
              <a:pPr>
                <a:defRPr/>
              </a:pPr>
              <a:t>05/04/23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D764E3D-D2FC-9E44-B715-C4BB1E520923}" type="slidenum">
              <a:rPr lang="en-US"/>
              <a:pPr>
                <a:defRPr/>
              </a:pPr>
              <a:t>‹n.›</a:t>
            </a:fld>
            <a:endParaRPr lang="en-US"/>
          </a:p>
        </p:txBody>
      </p:sp>
    </p:spTree>
    <p:extLst>
      <p:ext uri="{BB962C8B-B14F-4D97-AF65-F5344CB8AC3E}">
        <p14:creationId xmlns:p14="http://schemas.microsoft.com/office/powerpoint/2010/main" val="80142266"/>
      </p:ext>
    </p:extLst>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4" name="Picture 7" descr="Overlay-ContentSlides.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0813" y="187325"/>
            <a:ext cx="8828087" cy="648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it-IT"/>
              <a:t>Fare clic per modificare stile</a:t>
            </a:r>
            <a:endParaRPr/>
          </a:p>
        </p:txBody>
      </p:sp>
      <p:sp>
        <p:nvSpPr>
          <p:cNvPr id="3" name="Content Placeholder 2"/>
          <p:cNvSpPr>
            <a:spLocks noGrp="1"/>
          </p:cNvSpPr>
          <p:nvPr>
            <p:ph idx="1"/>
          </p:nvPr>
        </p:nvSpPr>
        <p:spPr/>
        <p:txBody>
          <a:bodyPr/>
          <a:lstStyle>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Date Placeholder 3"/>
          <p:cNvSpPr>
            <a:spLocks noGrp="1"/>
          </p:cNvSpPr>
          <p:nvPr>
            <p:ph type="dt" sz="half" idx="10"/>
          </p:nvPr>
        </p:nvSpPr>
        <p:spPr/>
        <p:txBody>
          <a:bodyPr/>
          <a:lstStyle>
            <a:lvl1pPr>
              <a:defRPr/>
            </a:lvl1pPr>
          </a:lstStyle>
          <a:p>
            <a:pPr>
              <a:defRPr/>
            </a:pPr>
            <a:fld id="{13F2DC5E-77B8-394C-B4E1-AD2A75E84F4D}" type="datetimeFigureOut">
              <a:rPr lang="en-US"/>
              <a:pPr>
                <a:defRPr/>
              </a:pPr>
              <a:t>05/04/23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F9826EC-1CFB-D64A-B250-6554F1895AB6}" type="slidenum">
              <a:rPr lang="en-US"/>
              <a:pPr>
                <a:defRPr/>
              </a:pPr>
              <a:t>‹n.›</a:t>
            </a:fld>
            <a:endParaRPr lang="en-US"/>
          </a:p>
        </p:txBody>
      </p:sp>
    </p:spTree>
    <p:extLst>
      <p:ext uri="{BB962C8B-B14F-4D97-AF65-F5344CB8AC3E}">
        <p14:creationId xmlns:p14="http://schemas.microsoft.com/office/powerpoint/2010/main" val="1895605634"/>
      </p:ext>
    </p:extLst>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4" name="Picture 7" descr="Overlay-SectionHeader.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8750" y="187325"/>
            <a:ext cx="8826500" cy="648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79463" y="2591360"/>
            <a:ext cx="7583487" cy="1362075"/>
          </a:xfrm>
        </p:spPr>
        <p:txBody>
          <a:bodyPr>
            <a:noAutofit/>
          </a:bodyPr>
          <a:lstStyle>
            <a:lvl1pPr algn="l">
              <a:defRPr sz="4400" b="1" cap="none" baseline="0">
                <a:solidFill>
                  <a:schemeClr val="bg1"/>
                </a:solidFill>
              </a:defRPr>
            </a:lvl1pPr>
          </a:lstStyle>
          <a:p>
            <a:r>
              <a:rPr lang="it-IT"/>
              <a:t>Fare clic per modificare stile</a:t>
            </a:r>
            <a:endParaRPr/>
          </a:p>
        </p:txBody>
      </p:sp>
      <p:sp>
        <p:nvSpPr>
          <p:cNvPr id="3" name="Text Placeholder 2"/>
          <p:cNvSpPr>
            <a:spLocks noGrp="1"/>
          </p:cNvSpPr>
          <p:nvPr>
            <p:ph type="body" idx="1"/>
          </p:nvPr>
        </p:nvSpPr>
        <p:spPr>
          <a:xfrm>
            <a:off x="779463" y="3950354"/>
            <a:ext cx="7583487" cy="1500187"/>
          </a:xfrm>
        </p:spPr>
        <p:txBody>
          <a:bodyPr/>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5" name="Date Placeholder 3"/>
          <p:cNvSpPr>
            <a:spLocks noGrp="1"/>
          </p:cNvSpPr>
          <p:nvPr>
            <p:ph type="dt" sz="half" idx="10"/>
          </p:nvPr>
        </p:nvSpPr>
        <p:spPr/>
        <p:txBody>
          <a:bodyPr/>
          <a:lstStyle>
            <a:lvl1pPr>
              <a:defRPr/>
            </a:lvl1pPr>
          </a:lstStyle>
          <a:p>
            <a:pPr>
              <a:defRPr/>
            </a:pPr>
            <a:fld id="{F9737F9E-E9D6-7B4E-9F53-0E922D1D9DCF}" type="datetimeFigureOut">
              <a:rPr lang="en-US"/>
              <a:pPr>
                <a:defRPr/>
              </a:pPr>
              <a:t>05/04/23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85D4A4C-4D96-DD43-A2BB-FEB966F49869}" type="slidenum">
              <a:rPr lang="en-US"/>
              <a:pPr>
                <a:defRPr/>
              </a:pPr>
              <a:t>‹n.›</a:t>
            </a:fld>
            <a:endParaRPr lang="en-US"/>
          </a:p>
        </p:txBody>
      </p:sp>
    </p:spTree>
    <p:extLst>
      <p:ext uri="{BB962C8B-B14F-4D97-AF65-F5344CB8AC3E}">
        <p14:creationId xmlns:p14="http://schemas.microsoft.com/office/powerpoint/2010/main" val="2407825242"/>
      </p:ext>
    </p:extLst>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pic>
        <p:nvPicPr>
          <p:cNvPr id="5" name="Picture 8" descr="Overlay-ContentSlides.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0813" y="187325"/>
            <a:ext cx="8828087" cy="648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it-IT"/>
              <a:t>Fare clic per modificare stile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6" name="Date Placeholder 4"/>
          <p:cNvSpPr>
            <a:spLocks noGrp="1"/>
          </p:cNvSpPr>
          <p:nvPr>
            <p:ph type="dt" sz="half" idx="10"/>
          </p:nvPr>
        </p:nvSpPr>
        <p:spPr/>
        <p:txBody>
          <a:bodyPr/>
          <a:lstStyle>
            <a:lvl1pPr>
              <a:defRPr/>
            </a:lvl1pPr>
          </a:lstStyle>
          <a:p>
            <a:pPr>
              <a:defRPr/>
            </a:pPr>
            <a:fld id="{771A0322-5970-3141-84E6-37AF4A9AA509}" type="datetimeFigureOut">
              <a:rPr lang="en-US"/>
              <a:pPr>
                <a:defRPr/>
              </a:pPr>
              <a:t>05/04/23</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929209D0-F814-C843-8CA8-B617ACBA26CF}" type="slidenum">
              <a:rPr lang="en-US"/>
              <a:pPr>
                <a:defRPr/>
              </a:pPr>
              <a:t>‹n.›</a:t>
            </a:fld>
            <a:endParaRPr lang="en-US"/>
          </a:p>
        </p:txBody>
      </p:sp>
    </p:spTree>
    <p:extLst>
      <p:ext uri="{BB962C8B-B14F-4D97-AF65-F5344CB8AC3E}">
        <p14:creationId xmlns:p14="http://schemas.microsoft.com/office/powerpoint/2010/main" val="3913363352"/>
      </p:ext>
    </p:extLst>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7" name="Picture 13" descr="Overlay-ContentSlides.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0813" y="187325"/>
            <a:ext cx="8828087" cy="648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11"/>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12"/>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14"/>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5"/>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79463" y="381000"/>
            <a:ext cx="7583487" cy="1044388"/>
          </a:xfrm>
        </p:spPr>
        <p:txBody>
          <a:bodyPr/>
          <a:lstStyle>
            <a:lvl1pPr>
              <a:defRPr/>
            </a:lvl1pPr>
          </a:lstStyle>
          <a:p>
            <a:r>
              <a:rPr lang="it-IT"/>
              <a:t>Fare clic per modificare stile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12" name="Date Placeholder 6"/>
          <p:cNvSpPr>
            <a:spLocks noGrp="1"/>
          </p:cNvSpPr>
          <p:nvPr>
            <p:ph type="dt" sz="half" idx="10"/>
          </p:nvPr>
        </p:nvSpPr>
        <p:spPr/>
        <p:txBody>
          <a:bodyPr/>
          <a:lstStyle>
            <a:lvl1pPr>
              <a:defRPr/>
            </a:lvl1pPr>
          </a:lstStyle>
          <a:p>
            <a:pPr>
              <a:defRPr/>
            </a:pPr>
            <a:fld id="{DFB17A42-F6D6-8F4A-9362-4EE5BB2D043C}" type="datetimeFigureOut">
              <a:rPr lang="en-US"/>
              <a:pPr>
                <a:defRPr/>
              </a:pPr>
              <a:t>05/04/23</a:t>
            </a:fld>
            <a:endParaRPr lang="en-US"/>
          </a:p>
        </p:txBody>
      </p:sp>
      <p:sp>
        <p:nvSpPr>
          <p:cNvPr id="13" name="Footer Placeholder 7"/>
          <p:cNvSpPr>
            <a:spLocks noGrp="1"/>
          </p:cNvSpPr>
          <p:nvPr>
            <p:ph type="ftr" sz="quarter" idx="11"/>
          </p:nvPr>
        </p:nvSpPr>
        <p:spPr/>
        <p:txBody>
          <a:bodyPr/>
          <a:lstStyle>
            <a:lvl1pPr>
              <a:defRPr/>
            </a:lvl1pPr>
          </a:lstStyle>
          <a:p>
            <a:pPr>
              <a:defRPr/>
            </a:pPr>
            <a:endParaRPr lang="en-US"/>
          </a:p>
        </p:txBody>
      </p:sp>
      <p:sp>
        <p:nvSpPr>
          <p:cNvPr id="14" name="Slide Number Placeholder 8"/>
          <p:cNvSpPr>
            <a:spLocks noGrp="1"/>
          </p:cNvSpPr>
          <p:nvPr>
            <p:ph type="sldNum" sz="quarter" idx="12"/>
          </p:nvPr>
        </p:nvSpPr>
        <p:spPr/>
        <p:txBody>
          <a:bodyPr/>
          <a:lstStyle>
            <a:lvl1pPr>
              <a:defRPr/>
            </a:lvl1pPr>
          </a:lstStyle>
          <a:p>
            <a:pPr>
              <a:defRPr/>
            </a:pPr>
            <a:fld id="{A8D47DF3-FC9D-3C4E-8AB0-CBF8B5A0F741}" type="slidenum">
              <a:rPr lang="en-US"/>
              <a:pPr>
                <a:defRPr/>
              </a:pPr>
              <a:t>‹n.›</a:t>
            </a:fld>
            <a:endParaRPr lang="en-US"/>
          </a:p>
        </p:txBody>
      </p:sp>
    </p:spTree>
    <p:extLst>
      <p:ext uri="{BB962C8B-B14F-4D97-AF65-F5344CB8AC3E}">
        <p14:creationId xmlns:p14="http://schemas.microsoft.com/office/powerpoint/2010/main" val="1628866117"/>
      </p:ext>
    </p:extLst>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uto, sopra e sotto">
    <p:spTree>
      <p:nvGrpSpPr>
        <p:cNvPr id="1" name=""/>
        <p:cNvGrpSpPr/>
        <p:nvPr/>
      </p:nvGrpSpPr>
      <p:grpSpPr>
        <a:xfrm>
          <a:off x="0" y="0"/>
          <a:ext cx="0" cy="0"/>
          <a:chOff x="0" y="0"/>
          <a:chExt cx="0" cy="0"/>
        </a:xfrm>
      </p:grpSpPr>
      <p:pic>
        <p:nvPicPr>
          <p:cNvPr id="5" name="Picture 8" descr="Overlay-ContentSlides.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0813" y="187325"/>
            <a:ext cx="8828087" cy="648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it-IT"/>
              <a:t>Fare clic per modificare stile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6" name="Date Placeholder 4"/>
          <p:cNvSpPr>
            <a:spLocks noGrp="1"/>
          </p:cNvSpPr>
          <p:nvPr>
            <p:ph type="dt" sz="half" idx="14"/>
          </p:nvPr>
        </p:nvSpPr>
        <p:spPr/>
        <p:txBody>
          <a:bodyPr/>
          <a:lstStyle>
            <a:lvl1pPr>
              <a:defRPr/>
            </a:lvl1pPr>
          </a:lstStyle>
          <a:p>
            <a:pPr>
              <a:defRPr/>
            </a:pPr>
            <a:fld id="{43B99821-F2BF-8246-8B03-0622B7A40F78}" type="datetimeFigureOut">
              <a:rPr lang="en-US"/>
              <a:pPr>
                <a:defRPr/>
              </a:pPr>
              <a:t>05/04/23</a:t>
            </a:fld>
            <a:endParaRPr lang="en-US"/>
          </a:p>
        </p:txBody>
      </p:sp>
      <p:sp>
        <p:nvSpPr>
          <p:cNvPr id="7" name="Footer Placeholder 5"/>
          <p:cNvSpPr>
            <a:spLocks noGrp="1"/>
          </p:cNvSpPr>
          <p:nvPr>
            <p:ph type="ftr" sz="quarter" idx="15"/>
          </p:nvPr>
        </p:nvSpPr>
        <p:spPr/>
        <p:txBody>
          <a:bodyPr/>
          <a:lstStyle>
            <a:lvl1pPr>
              <a:defRPr/>
            </a:lvl1pPr>
          </a:lstStyle>
          <a:p>
            <a:pPr>
              <a:defRPr/>
            </a:pPr>
            <a:endParaRPr lang="en-US"/>
          </a:p>
        </p:txBody>
      </p:sp>
      <p:sp>
        <p:nvSpPr>
          <p:cNvPr id="8" name="Slide Number Placeholder 6"/>
          <p:cNvSpPr>
            <a:spLocks noGrp="1"/>
          </p:cNvSpPr>
          <p:nvPr>
            <p:ph type="sldNum" sz="quarter" idx="16"/>
          </p:nvPr>
        </p:nvSpPr>
        <p:spPr/>
        <p:txBody>
          <a:bodyPr/>
          <a:lstStyle>
            <a:lvl1pPr>
              <a:defRPr/>
            </a:lvl1pPr>
          </a:lstStyle>
          <a:p>
            <a:pPr>
              <a:defRPr/>
            </a:pPr>
            <a:fld id="{9800574F-D6BD-4046-AC67-A13832A6AB1D}" type="slidenum">
              <a:rPr lang="en-US"/>
              <a:pPr>
                <a:defRPr/>
              </a:pPr>
              <a:t>‹n.›</a:t>
            </a:fld>
            <a:endParaRPr lang="en-US"/>
          </a:p>
        </p:txBody>
      </p:sp>
    </p:spTree>
    <p:extLst>
      <p:ext uri="{BB962C8B-B14F-4D97-AF65-F5344CB8AC3E}">
        <p14:creationId xmlns:p14="http://schemas.microsoft.com/office/powerpoint/2010/main" val="23559013"/>
      </p:ext>
    </p:extLst>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uto">
    <p:spTree>
      <p:nvGrpSpPr>
        <p:cNvPr id="1" name=""/>
        <p:cNvGrpSpPr/>
        <p:nvPr/>
      </p:nvGrpSpPr>
      <p:grpSpPr>
        <a:xfrm>
          <a:off x="0" y="0"/>
          <a:ext cx="0" cy="0"/>
          <a:chOff x="0" y="0"/>
          <a:chExt cx="0" cy="0"/>
        </a:xfrm>
      </p:grpSpPr>
      <p:pic>
        <p:nvPicPr>
          <p:cNvPr id="6" name="Picture 8" descr="Overlay-ContentSlides.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0813" y="187325"/>
            <a:ext cx="8828087" cy="648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it-IT"/>
              <a:t>Fare clic per modificare stile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7" name="Date Placeholder 4"/>
          <p:cNvSpPr>
            <a:spLocks noGrp="1"/>
          </p:cNvSpPr>
          <p:nvPr>
            <p:ph type="dt" sz="half" idx="15"/>
          </p:nvPr>
        </p:nvSpPr>
        <p:spPr/>
        <p:txBody>
          <a:bodyPr/>
          <a:lstStyle>
            <a:lvl1pPr>
              <a:defRPr/>
            </a:lvl1pPr>
          </a:lstStyle>
          <a:p>
            <a:pPr>
              <a:defRPr/>
            </a:pPr>
            <a:fld id="{C3AC1C93-729A-2549-AA27-022B7E9EA3CA}" type="datetimeFigureOut">
              <a:rPr lang="en-US"/>
              <a:pPr>
                <a:defRPr/>
              </a:pPr>
              <a:t>05/04/23</a:t>
            </a:fld>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9" name="Slide Number Placeholder 6"/>
          <p:cNvSpPr>
            <a:spLocks noGrp="1"/>
          </p:cNvSpPr>
          <p:nvPr>
            <p:ph type="sldNum" sz="quarter" idx="17"/>
          </p:nvPr>
        </p:nvSpPr>
        <p:spPr/>
        <p:txBody>
          <a:bodyPr/>
          <a:lstStyle>
            <a:lvl1pPr>
              <a:defRPr/>
            </a:lvl1pPr>
          </a:lstStyle>
          <a:p>
            <a:pPr>
              <a:defRPr/>
            </a:pPr>
            <a:fld id="{C166AFC7-8F16-204C-8BAF-1C55077F4EF4}" type="slidenum">
              <a:rPr lang="en-US"/>
              <a:pPr>
                <a:defRPr/>
              </a:pPr>
              <a:t>‹n.›</a:t>
            </a:fld>
            <a:endParaRPr lang="en-US"/>
          </a:p>
        </p:txBody>
      </p:sp>
    </p:spTree>
    <p:extLst>
      <p:ext uri="{BB962C8B-B14F-4D97-AF65-F5344CB8AC3E}">
        <p14:creationId xmlns:p14="http://schemas.microsoft.com/office/powerpoint/2010/main" val="2477076793"/>
      </p:ext>
    </p:extLst>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uto">
    <p:spTree>
      <p:nvGrpSpPr>
        <p:cNvPr id="1" name=""/>
        <p:cNvGrpSpPr/>
        <p:nvPr/>
      </p:nvGrpSpPr>
      <p:grpSpPr>
        <a:xfrm>
          <a:off x="0" y="0"/>
          <a:ext cx="0" cy="0"/>
          <a:chOff x="0" y="0"/>
          <a:chExt cx="0" cy="0"/>
        </a:xfrm>
      </p:grpSpPr>
      <p:pic>
        <p:nvPicPr>
          <p:cNvPr id="7" name="Picture 8" descr="Overlay-ContentSlides.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0813" y="187325"/>
            <a:ext cx="8828087" cy="648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it-IT"/>
              <a:t>Fare clic per modificare stile</a:t>
            </a:r>
            <a:endParaRPr/>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8" name="Date Placeholder 4"/>
          <p:cNvSpPr>
            <a:spLocks noGrp="1"/>
          </p:cNvSpPr>
          <p:nvPr>
            <p:ph type="dt" sz="half" idx="16"/>
          </p:nvPr>
        </p:nvSpPr>
        <p:spPr/>
        <p:txBody>
          <a:bodyPr/>
          <a:lstStyle>
            <a:lvl1pPr>
              <a:defRPr/>
            </a:lvl1pPr>
          </a:lstStyle>
          <a:p>
            <a:pPr>
              <a:defRPr/>
            </a:pPr>
            <a:fld id="{320AC8E3-D044-E448-8677-31A1EAAC9F92}" type="datetimeFigureOut">
              <a:rPr lang="en-US"/>
              <a:pPr>
                <a:defRPr/>
              </a:pPr>
              <a:t>05/04/23</a:t>
            </a:fld>
            <a:endParaRPr lang="en-US"/>
          </a:p>
        </p:txBody>
      </p:sp>
      <p:sp>
        <p:nvSpPr>
          <p:cNvPr id="9" name="Footer Placeholder 5"/>
          <p:cNvSpPr>
            <a:spLocks noGrp="1"/>
          </p:cNvSpPr>
          <p:nvPr>
            <p:ph type="ftr" sz="quarter" idx="17"/>
          </p:nvPr>
        </p:nvSpPr>
        <p:spPr/>
        <p:txBody>
          <a:bodyPr/>
          <a:lstStyle>
            <a:lvl1pPr>
              <a:defRPr/>
            </a:lvl1pPr>
          </a:lstStyle>
          <a:p>
            <a:pPr>
              <a:defRPr/>
            </a:pPr>
            <a:endParaRPr lang="en-US"/>
          </a:p>
        </p:txBody>
      </p:sp>
      <p:sp>
        <p:nvSpPr>
          <p:cNvPr id="10" name="Slide Number Placeholder 6"/>
          <p:cNvSpPr>
            <a:spLocks noGrp="1"/>
          </p:cNvSpPr>
          <p:nvPr>
            <p:ph type="sldNum" sz="quarter" idx="18"/>
          </p:nvPr>
        </p:nvSpPr>
        <p:spPr/>
        <p:txBody>
          <a:bodyPr/>
          <a:lstStyle>
            <a:lvl1pPr>
              <a:defRPr/>
            </a:lvl1pPr>
          </a:lstStyle>
          <a:p>
            <a:pPr>
              <a:defRPr/>
            </a:pPr>
            <a:fld id="{BF3809F3-5F08-854B-812C-095CF1A5D4F5}" type="slidenum">
              <a:rPr lang="en-US"/>
              <a:pPr>
                <a:defRPr/>
              </a:pPr>
              <a:t>‹n.›</a:t>
            </a:fld>
            <a:endParaRPr lang="en-US"/>
          </a:p>
        </p:txBody>
      </p:sp>
    </p:spTree>
    <p:extLst>
      <p:ext uri="{BB962C8B-B14F-4D97-AF65-F5344CB8AC3E}">
        <p14:creationId xmlns:p14="http://schemas.microsoft.com/office/powerpoint/2010/main" val="311891100"/>
      </p:ext>
    </p:extLst>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3" name="Picture 5" descr="Overlay-ContentSlides.png"/>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0813" y="187325"/>
            <a:ext cx="8828087" cy="648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it-IT"/>
              <a:t>Fare clic per modificare stile</a:t>
            </a:r>
            <a:endParaRPr/>
          </a:p>
        </p:txBody>
      </p:sp>
      <p:sp>
        <p:nvSpPr>
          <p:cNvPr id="4" name="Date Placeholder 2"/>
          <p:cNvSpPr>
            <a:spLocks noGrp="1"/>
          </p:cNvSpPr>
          <p:nvPr>
            <p:ph type="dt" sz="half" idx="10"/>
          </p:nvPr>
        </p:nvSpPr>
        <p:spPr/>
        <p:txBody>
          <a:bodyPr/>
          <a:lstStyle>
            <a:lvl1pPr>
              <a:defRPr/>
            </a:lvl1pPr>
          </a:lstStyle>
          <a:p>
            <a:pPr>
              <a:defRPr/>
            </a:pPr>
            <a:fld id="{401742A7-0338-D84D-BF31-17BCDEC4512B}" type="datetimeFigureOut">
              <a:rPr lang="en-US"/>
              <a:pPr>
                <a:defRPr/>
              </a:pPr>
              <a:t>05/04/23</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0C7D7C7C-5D11-614F-A8F5-16DF7913DE80}" type="slidenum">
              <a:rPr lang="en-US"/>
              <a:pPr>
                <a:defRPr/>
              </a:pPr>
              <a:t>‹n.›</a:t>
            </a:fld>
            <a:endParaRPr lang="en-US"/>
          </a:p>
        </p:txBody>
      </p:sp>
    </p:spTree>
    <p:extLst>
      <p:ext uri="{BB962C8B-B14F-4D97-AF65-F5344CB8AC3E}">
        <p14:creationId xmlns:p14="http://schemas.microsoft.com/office/powerpoint/2010/main" val="1200030225"/>
      </p:ext>
    </p:extLst>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1.png"/><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90500" y="190500"/>
            <a:ext cx="8764588" cy="6478588"/>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27" name="Title Placeholder 1"/>
          <p:cNvSpPr>
            <a:spLocks noGrp="1"/>
          </p:cNvSpPr>
          <p:nvPr>
            <p:ph type="title"/>
          </p:nvPr>
        </p:nvSpPr>
        <p:spPr bwMode="auto">
          <a:xfrm>
            <a:off x="779463" y="381000"/>
            <a:ext cx="7583487"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it-IT"/>
              <a:t>Fare clic per modificare stile</a:t>
            </a:r>
          </a:p>
        </p:txBody>
      </p:sp>
      <p:sp>
        <p:nvSpPr>
          <p:cNvPr id="1028" name="Text Placeholder 2"/>
          <p:cNvSpPr>
            <a:spLocks noGrp="1"/>
          </p:cNvSpPr>
          <p:nvPr>
            <p:ph type="body" idx="1"/>
          </p:nvPr>
        </p:nvSpPr>
        <p:spPr bwMode="auto">
          <a:xfrm>
            <a:off x="779463" y="1828800"/>
            <a:ext cx="7583487" cy="420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Date Placeholder 3"/>
          <p:cNvSpPr>
            <a:spLocks noGrp="1"/>
          </p:cNvSpPr>
          <p:nvPr>
            <p:ph type="dt" sz="half" idx="2"/>
          </p:nvPr>
        </p:nvSpPr>
        <p:spPr>
          <a:xfrm>
            <a:off x="381000" y="6288088"/>
            <a:ext cx="1887538"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2"/>
                </a:solidFill>
                <a:latin typeface="+mn-lt"/>
                <a:ea typeface="+mn-ea"/>
                <a:cs typeface="+mn-cs"/>
              </a:defRPr>
            </a:lvl1pPr>
          </a:lstStyle>
          <a:p>
            <a:pPr>
              <a:defRPr/>
            </a:pPr>
            <a:fld id="{4ECB6513-DE7F-F541-9D37-B62A1AF209CF}" type="datetimeFigureOut">
              <a:rPr lang="en-US"/>
              <a:pPr>
                <a:defRPr/>
              </a:pPr>
              <a:t>05/04/23</a:t>
            </a:fld>
            <a:endParaRPr lang="en-US"/>
          </a:p>
        </p:txBody>
      </p:sp>
      <p:sp>
        <p:nvSpPr>
          <p:cNvPr id="5" name="Footer Placeholder 4"/>
          <p:cNvSpPr>
            <a:spLocks noGrp="1"/>
          </p:cNvSpPr>
          <p:nvPr>
            <p:ph type="ftr" sz="quarter" idx="3"/>
          </p:nvPr>
        </p:nvSpPr>
        <p:spPr>
          <a:xfrm>
            <a:off x="3305175" y="6288088"/>
            <a:ext cx="5238750" cy="365125"/>
          </a:xfrm>
          <a:prstGeom prst="rect">
            <a:avLst/>
          </a:prstGeom>
        </p:spPr>
        <p:txBody>
          <a:bodyPr vert="horz" lIns="91440" tIns="45720" rIns="91440" bIns="45720" rtlCol="0" anchor="ctr"/>
          <a:lstStyle>
            <a:lvl1pPr algn="r" fontAlgn="auto">
              <a:spcBef>
                <a:spcPts val="0"/>
              </a:spcBef>
              <a:spcAft>
                <a:spcPts val="0"/>
              </a:spcAft>
              <a:defRPr sz="1200">
                <a:solidFill>
                  <a:schemeClr val="bg2"/>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404225" y="219075"/>
            <a:ext cx="493713"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2"/>
                </a:solidFill>
                <a:latin typeface="+mn-lt"/>
                <a:ea typeface="+mn-ea"/>
                <a:cs typeface="+mn-cs"/>
              </a:defRPr>
            </a:lvl1pPr>
          </a:lstStyle>
          <a:p>
            <a:pPr>
              <a:defRPr/>
            </a:pPr>
            <a:fld id="{5B826114-2521-F048-AA4B-C932A37071C5}" type="slidenum">
              <a:rPr lang="en-US"/>
              <a:pPr>
                <a:defRPr/>
              </a:pPr>
              <a:t>‹n.›</a:t>
            </a:fld>
            <a:endParaRPr lang="en-US"/>
          </a:p>
        </p:txBody>
      </p:sp>
      <p:grpSp>
        <p:nvGrpSpPr>
          <p:cNvPr id="9" name="Gruppo 8"/>
          <p:cNvGrpSpPr/>
          <p:nvPr userDrawn="1"/>
        </p:nvGrpSpPr>
        <p:grpSpPr>
          <a:xfrm>
            <a:off x="6652686" y="285030"/>
            <a:ext cx="2254008" cy="383489"/>
            <a:chOff x="6652686" y="285030"/>
            <a:chExt cx="2254008" cy="383489"/>
          </a:xfrm>
        </p:grpSpPr>
        <p:sp>
          <p:nvSpPr>
            <p:cNvPr id="10" name="Rettangolo 9"/>
            <p:cNvSpPr/>
            <p:nvPr userDrawn="1"/>
          </p:nvSpPr>
          <p:spPr>
            <a:xfrm>
              <a:off x="6652686" y="285030"/>
              <a:ext cx="2245252" cy="191940"/>
            </a:xfrm>
            <a:prstGeom prst="rect">
              <a:avLst/>
            </a:prstGeom>
            <a:blipFill rotWithShape="1">
              <a:blip r:embed="rId18"/>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1" name="Rettangolo 10"/>
            <p:cNvSpPr/>
            <p:nvPr userDrawn="1"/>
          </p:nvSpPr>
          <p:spPr>
            <a:xfrm>
              <a:off x="8181156" y="584200"/>
              <a:ext cx="725538" cy="84319"/>
            </a:xfrm>
            <a:prstGeom prst="rect">
              <a:avLst/>
            </a:prstGeom>
            <a:blipFill rotWithShape="1">
              <a:blip r:embed="rId19"/>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 id="2147483707" r:id="rId15"/>
    <p:sldLayoutId id="2147483708" r:id="rId16"/>
  </p:sldLayoutIdLst>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txStyles>
    <p:titleStyle>
      <a:lvl1pPr algn="l" rtl="0" fontAlgn="base">
        <a:spcBef>
          <a:spcPct val="0"/>
        </a:spcBef>
        <a:spcAft>
          <a:spcPct val="0"/>
        </a:spcAft>
        <a:defRPr sz="3800" kern="1200">
          <a:solidFill>
            <a:schemeClr val="bg1"/>
          </a:solidFill>
          <a:latin typeface="+mj-lt"/>
          <a:ea typeface="Geneva" charset="0"/>
          <a:cs typeface="Geneva" charset="0"/>
        </a:defRPr>
      </a:lvl1pPr>
      <a:lvl2pPr algn="l" rtl="0" fontAlgn="base">
        <a:spcBef>
          <a:spcPct val="0"/>
        </a:spcBef>
        <a:spcAft>
          <a:spcPct val="0"/>
        </a:spcAft>
        <a:defRPr sz="3800">
          <a:solidFill>
            <a:schemeClr val="bg1"/>
          </a:solidFill>
          <a:latin typeface="Trebuchet MS" charset="0"/>
          <a:ea typeface="Geneva" charset="0"/>
          <a:cs typeface="Geneva" charset="0"/>
        </a:defRPr>
      </a:lvl2pPr>
      <a:lvl3pPr algn="l" rtl="0" fontAlgn="base">
        <a:spcBef>
          <a:spcPct val="0"/>
        </a:spcBef>
        <a:spcAft>
          <a:spcPct val="0"/>
        </a:spcAft>
        <a:defRPr sz="3800">
          <a:solidFill>
            <a:schemeClr val="bg1"/>
          </a:solidFill>
          <a:latin typeface="Trebuchet MS" charset="0"/>
          <a:ea typeface="Geneva" charset="0"/>
          <a:cs typeface="Geneva" charset="0"/>
        </a:defRPr>
      </a:lvl3pPr>
      <a:lvl4pPr algn="l" rtl="0" fontAlgn="base">
        <a:spcBef>
          <a:spcPct val="0"/>
        </a:spcBef>
        <a:spcAft>
          <a:spcPct val="0"/>
        </a:spcAft>
        <a:defRPr sz="3800">
          <a:solidFill>
            <a:schemeClr val="bg1"/>
          </a:solidFill>
          <a:latin typeface="Trebuchet MS" charset="0"/>
          <a:ea typeface="Geneva" charset="0"/>
          <a:cs typeface="Geneva" charset="0"/>
        </a:defRPr>
      </a:lvl4pPr>
      <a:lvl5pPr algn="l" rtl="0" fontAlgn="base">
        <a:spcBef>
          <a:spcPct val="0"/>
        </a:spcBef>
        <a:spcAft>
          <a:spcPct val="0"/>
        </a:spcAft>
        <a:defRPr sz="3800">
          <a:solidFill>
            <a:schemeClr val="bg1"/>
          </a:solidFill>
          <a:latin typeface="Trebuchet MS" charset="0"/>
          <a:ea typeface="Geneva" charset="0"/>
          <a:cs typeface="Geneva" charset="0"/>
        </a:defRPr>
      </a:lvl5pPr>
      <a:lvl6pPr marL="457200" algn="l" rtl="0" fontAlgn="base">
        <a:spcBef>
          <a:spcPct val="0"/>
        </a:spcBef>
        <a:spcAft>
          <a:spcPct val="0"/>
        </a:spcAft>
        <a:defRPr sz="3800">
          <a:solidFill>
            <a:schemeClr val="bg1"/>
          </a:solidFill>
          <a:latin typeface="Trebuchet MS" charset="0"/>
          <a:ea typeface="Geneva" charset="0"/>
          <a:cs typeface="Geneva" charset="0"/>
        </a:defRPr>
      </a:lvl6pPr>
      <a:lvl7pPr marL="914400" algn="l" rtl="0" fontAlgn="base">
        <a:spcBef>
          <a:spcPct val="0"/>
        </a:spcBef>
        <a:spcAft>
          <a:spcPct val="0"/>
        </a:spcAft>
        <a:defRPr sz="3800">
          <a:solidFill>
            <a:schemeClr val="bg1"/>
          </a:solidFill>
          <a:latin typeface="Trebuchet MS" charset="0"/>
          <a:ea typeface="Geneva" charset="0"/>
          <a:cs typeface="Geneva" charset="0"/>
        </a:defRPr>
      </a:lvl7pPr>
      <a:lvl8pPr marL="1371600" algn="l" rtl="0" fontAlgn="base">
        <a:spcBef>
          <a:spcPct val="0"/>
        </a:spcBef>
        <a:spcAft>
          <a:spcPct val="0"/>
        </a:spcAft>
        <a:defRPr sz="3800">
          <a:solidFill>
            <a:schemeClr val="bg1"/>
          </a:solidFill>
          <a:latin typeface="Trebuchet MS" charset="0"/>
          <a:ea typeface="Geneva" charset="0"/>
          <a:cs typeface="Geneva" charset="0"/>
        </a:defRPr>
      </a:lvl8pPr>
      <a:lvl9pPr marL="1828800" algn="l" rtl="0" fontAlgn="base">
        <a:spcBef>
          <a:spcPct val="0"/>
        </a:spcBef>
        <a:spcAft>
          <a:spcPct val="0"/>
        </a:spcAft>
        <a:defRPr sz="3800">
          <a:solidFill>
            <a:schemeClr val="bg1"/>
          </a:solidFill>
          <a:latin typeface="Trebuchet MS" charset="0"/>
          <a:ea typeface="Geneva" charset="0"/>
          <a:cs typeface="Geneva" charset="0"/>
        </a:defRPr>
      </a:lvl9pPr>
    </p:titleStyle>
    <p:bodyStyle>
      <a:lvl1pPr marL="282575" indent="-282575" algn="l" rtl="0" fontAlgn="base">
        <a:spcBef>
          <a:spcPts val="2000"/>
        </a:spcBef>
        <a:spcAft>
          <a:spcPct val="0"/>
        </a:spcAft>
        <a:buFont typeface="Wingdings 2" charset="0"/>
        <a:buChar char=""/>
        <a:defRPr sz="2200" kern="1200">
          <a:solidFill>
            <a:schemeClr val="bg1"/>
          </a:solidFill>
          <a:latin typeface="+mn-lt"/>
          <a:ea typeface="Geneva" charset="0"/>
          <a:cs typeface="Geneva" charset="0"/>
        </a:defRPr>
      </a:lvl1pPr>
      <a:lvl2pPr marL="577850" indent="-295275" algn="l" rtl="0" fontAlgn="base">
        <a:spcBef>
          <a:spcPts val="600"/>
        </a:spcBef>
        <a:spcAft>
          <a:spcPct val="0"/>
        </a:spcAft>
        <a:buFont typeface="Wingdings 2" charset="0"/>
        <a:buChar char=""/>
        <a:defRPr sz="2000" kern="1200">
          <a:solidFill>
            <a:schemeClr val="bg1"/>
          </a:solidFill>
          <a:latin typeface="+mn-lt"/>
          <a:ea typeface="Geneva" charset="0"/>
          <a:cs typeface="+mn-cs"/>
        </a:defRPr>
      </a:lvl2pPr>
      <a:lvl3pPr marL="860425" indent="-282575" algn="l" rtl="0" fontAlgn="base">
        <a:spcBef>
          <a:spcPts val="600"/>
        </a:spcBef>
        <a:spcAft>
          <a:spcPct val="0"/>
        </a:spcAft>
        <a:buFont typeface="Wingdings 2" charset="0"/>
        <a:buChar char=""/>
        <a:defRPr kern="1200">
          <a:solidFill>
            <a:schemeClr val="bg1"/>
          </a:solidFill>
          <a:latin typeface="+mn-lt"/>
          <a:ea typeface="Geneva" charset="0"/>
          <a:cs typeface="+mn-cs"/>
        </a:defRPr>
      </a:lvl3pPr>
      <a:lvl4pPr marL="1143000" indent="-282575" algn="l" rtl="0" fontAlgn="base">
        <a:spcBef>
          <a:spcPts val="600"/>
        </a:spcBef>
        <a:spcAft>
          <a:spcPct val="0"/>
        </a:spcAft>
        <a:buFont typeface="Wingdings 2" charset="0"/>
        <a:buChar char=""/>
        <a:defRPr kern="1200">
          <a:solidFill>
            <a:schemeClr val="bg1"/>
          </a:solidFill>
          <a:latin typeface="+mn-lt"/>
          <a:ea typeface="Geneva" charset="0"/>
          <a:cs typeface="+mn-cs"/>
        </a:defRPr>
      </a:lvl4pPr>
      <a:lvl5pPr marL="1425575" indent="-282575" algn="l" rtl="0" fontAlgn="base">
        <a:spcBef>
          <a:spcPts val="600"/>
        </a:spcBef>
        <a:spcAft>
          <a:spcPct val="0"/>
        </a:spcAft>
        <a:buFont typeface="Wingdings 2" charset="0"/>
        <a:buChar char=""/>
        <a:defRPr kern="1200">
          <a:solidFill>
            <a:schemeClr val="bg1"/>
          </a:solidFill>
          <a:latin typeface="+mn-lt"/>
          <a:ea typeface="Geneva" charset="0"/>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65031" y="2492375"/>
            <a:ext cx="8796895" cy="1470025"/>
          </a:xfrm>
          <a:effectLst>
            <a:innerShdw blurRad="1270000" dist="50800" dir="10800000">
              <a:srgbClr val="F7CD18">
                <a:alpha val="50000"/>
              </a:srgbClr>
            </a:innerShdw>
          </a:effectLst>
        </p:spPr>
        <p:txBody>
          <a:bodyPr rtlCol="0">
            <a:noAutofit/>
          </a:bodyPr>
          <a:lstStyle/>
          <a:p>
            <a:pPr algn="ctr" fontAlgn="auto">
              <a:spcAft>
                <a:spcPts val="0"/>
              </a:spcAft>
              <a:defRPr/>
            </a:pPr>
            <a:r>
              <a:rPr lang="it-IT" sz="7200" b="1" dirty="0">
                <a:gradFill flip="none" rotWithShape="1">
                  <a:gsLst>
                    <a:gs pos="30000">
                      <a:srgbClr val="F7CD18"/>
                    </a:gs>
                    <a:gs pos="100000">
                      <a:srgbClr val="FFFFFF"/>
                    </a:gs>
                  </a:gsLst>
                  <a:path path="rect">
                    <a:fillToRect l="100000" t="100000"/>
                  </a:path>
                  <a:tileRect r="-100000" b="-100000"/>
                </a:gradFill>
                <a:latin typeface="Arial"/>
                <a:ea typeface="+mj-ea"/>
                <a:cs typeface="Arial"/>
              </a:rPr>
              <a:t>ENLIGHTENMENT</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olo 1"/>
          <p:cNvSpPr>
            <a:spLocks noGrp="1"/>
          </p:cNvSpPr>
          <p:nvPr>
            <p:ph type="ctrTitle"/>
          </p:nvPr>
        </p:nvSpPr>
        <p:spPr>
          <a:xfrm>
            <a:off x="233363" y="1090613"/>
            <a:ext cx="8699500" cy="1500187"/>
          </a:xfrm>
        </p:spPr>
        <p:txBody>
          <a:bodyPr/>
          <a:lstStyle/>
          <a:p>
            <a:pPr algn="l"/>
            <a:r>
              <a:rPr lang="en-GB" sz="2200" u="sng">
                <a:latin typeface="Arial" charset="0"/>
                <a:cs typeface="Arial" charset="0"/>
              </a:rPr>
              <a:t>Science takes its place for the first time</a:t>
            </a:r>
            <a:r>
              <a:rPr lang="it-IT" sz="2200" u="sng">
                <a:latin typeface="Arial" charset="0"/>
                <a:cs typeface="Arial" charset="0"/>
              </a:rPr>
              <a:t/>
            </a:r>
            <a:br>
              <a:rPr lang="it-IT" sz="2200" u="sng">
                <a:latin typeface="Arial" charset="0"/>
                <a:cs typeface="Arial" charset="0"/>
              </a:rPr>
            </a:br>
            <a:r>
              <a:rPr lang="en-GB" sz="2200">
                <a:latin typeface="Wingdings 3" charset="0"/>
                <a:cs typeface="Wingdings 3" charset="0"/>
              </a:rPr>
              <a:t></a:t>
            </a:r>
            <a:r>
              <a:rPr lang="en-GB" sz="2200">
                <a:latin typeface="Arial" charset="0"/>
                <a:cs typeface="Arial" charset="0"/>
              </a:rPr>
              <a:t> </a:t>
            </a:r>
            <a:r>
              <a:rPr lang="en-US" sz="2200">
                <a:latin typeface="Arial" charset="0"/>
                <a:cs typeface="Arial" charset="0"/>
              </a:rPr>
              <a:t>the intellectuals of the Enlightenment (called </a:t>
            </a:r>
            <a:r>
              <a:rPr lang="en-US" sz="2200" b="1" u="sng">
                <a:solidFill>
                  <a:srgbClr val="F7CD18"/>
                </a:solidFill>
                <a:latin typeface="Arial" charset="0"/>
                <a:cs typeface="Arial" charset="0"/>
              </a:rPr>
              <a:t>Philosophers</a:t>
            </a:r>
            <a:r>
              <a:rPr lang="en-US" sz="2200">
                <a:latin typeface="Arial" charset="0"/>
                <a:cs typeface="Arial" charset="0"/>
              </a:rPr>
              <a:t>)</a:t>
            </a:r>
            <a:br>
              <a:rPr lang="en-US" sz="2200">
                <a:latin typeface="Arial" charset="0"/>
                <a:cs typeface="Arial" charset="0"/>
              </a:rPr>
            </a:br>
            <a:r>
              <a:rPr lang="en-US" sz="2200">
                <a:latin typeface="Arial" charset="0"/>
                <a:cs typeface="Arial" charset="0"/>
              </a:rPr>
              <a:t>    believed that: </a:t>
            </a:r>
            <a:r>
              <a:rPr lang="it-IT" sz="2200">
                <a:latin typeface="Arial" charset="0"/>
                <a:cs typeface="Arial" charset="0"/>
              </a:rPr>
              <a:t/>
            </a:r>
            <a:br>
              <a:rPr lang="it-IT" sz="2200">
                <a:latin typeface="Arial" charset="0"/>
                <a:cs typeface="Arial" charset="0"/>
              </a:rPr>
            </a:br>
            <a:r>
              <a:rPr lang="it-IT" sz="2200">
                <a:latin typeface="Arial" charset="0"/>
                <a:cs typeface="Arial" charset="0"/>
              </a:rPr>
              <a:t>	• </a:t>
            </a:r>
            <a:r>
              <a:rPr lang="en-US" sz="2200">
                <a:latin typeface="Arial" charset="0"/>
                <a:cs typeface="Arial" charset="0"/>
              </a:rPr>
              <a:t>The universe could be understood through </a:t>
            </a:r>
            <a:r>
              <a:rPr lang="en-US" sz="2200" i="1">
                <a:solidFill>
                  <a:srgbClr val="F7CD18"/>
                </a:solidFill>
                <a:latin typeface="Arial" charset="0"/>
                <a:cs typeface="Arial" charset="0"/>
              </a:rPr>
              <a:t>reason</a:t>
            </a:r>
            <a:r>
              <a:rPr lang="en-US" sz="2200">
                <a:latin typeface="Arial" charset="0"/>
                <a:cs typeface="Arial" charset="0"/>
              </a:rPr>
              <a:t> </a:t>
            </a:r>
            <a:endParaRPr lang="it-IT" sz="2200">
              <a:latin typeface="Arial" charset="0"/>
              <a:cs typeface="Arial" charset="0"/>
            </a:endParaRPr>
          </a:p>
        </p:txBody>
      </p:sp>
      <p:sp>
        <p:nvSpPr>
          <p:cNvPr id="27651" name="Titolo 1"/>
          <p:cNvSpPr txBox="1">
            <a:spLocks/>
          </p:cNvSpPr>
          <p:nvPr/>
        </p:nvSpPr>
        <p:spPr bwMode="auto">
          <a:xfrm>
            <a:off x="382588" y="395288"/>
            <a:ext cx="30607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it-IT" sz="4000">
                <a:solidFill>
                  <a:schemeClr val="tx2"/>
                </a:solidFill>
              </a:rPr>
              <a:t>CULTURE</a:t>
            </a:r>
          </a:p>
        </p:txBody>
      </p:sp>
      <p:sp>
        <p:nvSpPr>
          <p:cNvPr id="3" name="CasellaDiTesto 2"/>
          <p:cNvSpPr txBox="1">
            <a:spLocks noChangeArrowheads="1"/>
          </p:cNvSpPr>
          <p:nvPr/>
        </p:nvSpPr>
        <p:spPr bwMode="auto">
          <a:xfrm>
            <a:off x="1766888" y="5014913"/>
            <a:ext cx="7497762"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sz="2200" u="sng">
                <a:solidFill>
                  <a:schemeClr val="bg1"/>
                </a:solidFill>
                <a:latin typeface="Arial" charset="0"/>
                <a:cs typeface="Arial" charset="0"/>
              </a:rPr>
              <a:t>People have </a:t>
            </a:r>
            <a:r>
              <a:rPr lang="en-US" sz="2200" b="1" u="sng">
                <a:solidFill>
                  <a:srgbClr val="F7CD18"/>
                </a:solidFill>
                <a:latin typeface="Arial" charset="0"/>
                <a:cs typeface="Arial" charset="0"/>
              </a:rPr>
              <a:t>natural rights</a:t>
            </a:r>
            <a:r>
              <a:rPr lang="en-US" sz="2200" b="1" u="sng">
                <a:solidFill>
                  <a:schemeClr val="bg1"/>
                </a:solidFill>
                <a:latin typeface="Arial" charset="0"/>
                <a:cs typeface="Arial" charset="0"/>
              </a:rPr>
              <a:t/>
            </a:r>
            <a:br>
              <a:rPr lang="en-US" sz="2200" b="1" u="sng">
                <a:solidFill>
                  <a:schemeClr val="bg1"/>
                </a:solidFill>
                <a:latin typeface="Arial" charset="0"/>
                <a:cs typeface="Arial" charset="0"/>
              </a:rPr>
            </a:br>
            <a:r>
              <a:rPr lang="en-GB" sz="2200">
                <a:solidFill>
                  <a:schemeClr val="bg1"/>
                </a:solidFill>
                <a:latin typeface="Wingdings 3" charset="0"/>
                <a:cs typeface="Wingdings 3" charset="0"/>
              </a:rPr>
              <a:t></a:t>
            </a:r>
            <a:r>
              <a:rPr lang="en-GB" sz="2200">
                <a:solidFill>
                  <a:schemeClr val="bg1"/>
                </a:solidFill>
                <a:latin typeface="Arial" charset="0"/>
                <a:cs typeface="Arial" charset="0"/>
              </a:rPr>
              <a:t> </a:t>
            </a:r>
            <a:r>
              <a:rPr lang="en-US" sz="2200">
                <a:solidFill>
                  <a:schemeClr val="bg1"/>
                </a:solidFill>
                <a:latin typeface="Arial" charset="0"/>
                <a:cs typeface="Arial" charset="0"/>
              </a:rPr>
              <a:t>personal freedoms that allow people to enjoy </a:t>
            </a:r>
            <a:r>
              <a:rPr lang="en-US" sz="2200" i="1">
                <a:solidFill>
                  <a:srgbClr val="F7CD18"/>
                </a:solidFill>
                <a:latin typeface="Arial" charset="0"/>
                <a:cs typeface="Arial" charset="0"/>
              </a:rPr>
              <a:t>liberty</a:t>
            </a:r>
            <a:r>
              <a:rPr lang="en-US" sz="2200" i="1">
                <a:solidFill>
                  <a:schemeClr val="bg1"/>
                </a:solidFill>
                <a:latin typeface="Arial" charset="0"/>
                <a:cs typeface="Arial" charset="0"/>
              </a:rPr>
              <a:t> </a:t>
            </a:r>
          </a:p>
          <a:p>
            <a:r>
              <a:rPr lang="en-US" sz="2200" i="1">
                <a:solidFill>
                  <a:schemeClr val="bg1"/>
                </a:solidFill>
                <a:latin typeface="Arial" charset="0"/>
                <a:cs typeface="Arial" charset="0"/>
              </a:rPr>
              <a:t>    </a:t>
            </a:r>
            <a:r>
              <a:rPr lang="en-US" sz="2200">
                <a:solidFill>
                  <a:schemeClr val="bg1"/>
                </a:solidFill>
                <a:latin typeface="Arial" charset="0"/>
                <a:cs typeface="Arial" charset="0"/>
              </a:rPr>
              <a:t>(no restrictions on speech, religion, or the economy)</a:t>
            </a:r>
            <a:endParaRPr lang="it-IT" sz="2200">
              <a:solidFill>
                <a:schemeClr val="bg1"/>
              </a:solidFill>
            </a:endParaRPr>
          </a:p>
        </p:txBody>
      </p:sp>
      <p:sp>
        <p:nvSpPr>
          <p:cNvPr id="27653" name="CasellaDiTesto 4"/>
          <p:cNvSpPr txBox="1">
            <a:spLocks noChangeArrowheads="1"/>
          </p:cNvSpPr>
          <p:nvPr/>
        </p:nvSpPr>
        <p:spPr bwMode="auto">
          <a:xfrm>
            <a:off x="1036638" y="3852863"/>
            <a:ext cx="65976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endParaRPr lang="it-IT"/>
          </a:p>
        </p:txBody>
      </p:sp>
      <p:sp>
        <p:nvSpPr>
          <p:cNvPr id="8" name="CasellaDiTesto 7"/>
          <p:cNvSpPr txBox="1">
            <a:spLocks noChangeArrowheads="1"/>
          </p:cNvSpPr>
          <p:nvPr/>
        </p:nvSpPr>
        <p:spPr bwMode="auto">
          <a:xfrm>
            <a:off x="749300" y="2852738"/>
            <a:ext cx="7832725"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sz="2200" u="sng">
                <a:solidFill>
                  <a:schemeClr val="bg1"/>
                </a:solidFill>
                <a:latin typeface="Arial" charset="0"/>
                <a:cs typeface="Arial" charset="0"/>
              </a:rPr>
              <a:t>Everything in nature could be explained by </a:t>
            </a:r>
            <a:r>
              <a:rPr lang="en-US" sz="2200" b="1" u="sng">
                <a:solidFill>
                  <a:srgbClr val="F7CD18"/>
                </a:solidFill>
                <a:latin typeface="Arial" charset="0"/>
                <a:cs typeface="Arial" charset="0"/>
              </a:rPr>
              <a:t>natural laws</a:t>
            </a:r>
            <a:r>
              <a:rPr lang="en-US" sz="2200" b="1" u="sng">
                <a:solidFill>
                  <a:schemeClr val="bg1"/>
                </a:solidFill>
                <a:latin typeface="Arial" charset="0"/>
                <a:cs typeface="Arial" charset="0"/>
              </a:rPr>
              <a:t/>
            </a:r>
            <a:br>
              <a:rPr lang="en-US" sz="2200" b="1" u="sng">
                <a:solidFill>
                  <a:schemeClr val="bg1"/>
                </a:solidFill>
                <a:latin typeface="Arial" charset="0"/>
                <a:cs typeface="Arial" charset="0"/>
              </a:rPr>
            </a:br>
            <a:r>
              <a:rPr lang="en-GB" sz="2200">
                <a:solidFill>
                  <a:schemeClr val="bg1"/>
                </a:solidFill>
                <a:latin typeface="Wingdings 3" charset="0"/>
                <a:cs typeface="Wingdings 3" charset="0"/>
              </a:rPr>
              <a:t></a:t>
            </a:r>
            <a:r>
              <a:rPr lang="en-GB" sz="2200">
                <a:solidFill>
                  <a:schemeClr val="bg1"/>
                </a:solidFill>
                <a:latin typeface="Arial" charset="0"/>
                <a:cs typeface="Arial" charset="0"/>
              </a:rPr>
              <a:t> </a:t>
            </a:r>
            <a:r>
              <a:rPr lang="en-US" sz="2200">
                <a:solidFill>
                  <a:schemeClr val="bg1"/>
                </a:solidFill>
                <a:latin typeface="Arial" charset="0"/>
                <a:cs typeface="Arial" charset="0"/>
              </a:rPr>
              <a:t>universal truths found through observation (Religion is not</a:t>
            </a:r>
          </a:p>
          <a:p>
            <a:r>
              <a:rPr lang="en-US" sz="2200">
                <a:solidFill>
                  <a:schemeClr val="bg1"/>
                </a:solidFill>
                <a:latin typeface="Arial" charset="0"/>
                <a:cs typeface="Arial" charset="0"/>
              </a:rPr>
              <a:t>    necessary to understand the world</a:t>
            </a:r>
            <a:r>
              <a:rPr lang="it-IT" sz="2200">
                <a:solidFill>
                  <a:schemeClr val="bg1"/>
                </a:solidFill>
                <a:latin typeface="Arial" charset="0"/>
                <a:cs typeface="Arial" charset="0"/>
              </a:rPr>
              <a:t>)</a:t>
            </a:r>
            <a:br>
              <a:rPr lang="it-IT" sz="2200">
                <a:solidFill>
                  <a:schemeClr val="bg1"/>
                </a:solidFill>
                <a:latin typeface="Arial" charset="0"/>
                <a:cs typeface="Arial" charset="0"/>
              </a:rPr>
            </a:br>
            <a:r>
              <a:rPr lang="it-IT" sz="2200">
                <a:solidFill>
                  <a:schemeClr val="bg1"/>
                </a:solidFill>
                <a:latin typeface="Arial" charset="0"/>
                <a:cs typeface="Arial" charset="0"/>
              </a:rPr>
              <a:t>	• </a:t>
            </a:r>
            <a:r>
              <a:rPr lang="en-US" sz="2200">
                <a:solidFill>
                  <a:schemeClr val="bg1"/>
                </a:solidFill>
                <a:latin typeface="Arial" charset="0"/>
                <a:cs typeface="Arial" charset="0"/>
              </a:rPr>
              <a:t>The belief in </a:t>
            </a:r>
            <a:r>
              <a:rPr lang="en-US" sz="2200" i="1">
                <a:solidFill>
                  <a:srgbClr val="F7CD18"/>
                </a:solidFill>
                <a:latin typeface="Arial" charset="0"/>
                <a:cs typeface="Arial" charset="0"/>
              </a:rPr>
              <a:t>progress</a:t>
            </a:r>
            <a:r>
              <a:rPr lang="en-US" sz="2200" i="1">
                <a:solidFill>
                  <a:schemeClr val="bg1"/>
                </a:solidFill>
                <a:latin typeface="Arial" charset="0"/>
                <a:cs typeface="Arial" charset="0"/>
              </a:rPr>
              <a:t> </a:t>
            </a:r>
            <a:r>
              <a:rPr lang="en-US" sz="2200">
                <a:solidFill>
                  <a:schemeClr val="bg1"/>
                </a:solidFill>
                <a:latin typeface="Arial" charset="0"/>
                <a:cs typeface="Arial" charset="0"/>
              </a:rPr>
              <a:t>–</a:t>
            </a:r>
            <a:r>
              <a:rPr lang="it-IT" sz="2200">
                <a:solidFill>
                  <a:schemeClr val="bg1"/>
                </a:solidFill>
                <a:latin typeface="Arial" charset="0"/>
                <a:cs typeface="Arial" charset="0"/>
              </a:rPr>
              <a:t> </a:t>
            </a:r>
            <a:r>
              <a:rPr lang="en-US" sz="2200">
                <a:solidFill>
                  <a:schemeClr val="bg1"/>
                </a:solidFill>
                <a:latin typeface="Arial" charset="0"/>
                <a:cs typeface="Arial" charset="0"/>
              </a:rPr>
              <a:t>the world can be improved</a:t>
            </a:r>
          </a:p>
          <a:p>
            <a:r>
              <a:rPr lang="en-US" sz="2200">
                <a:solidFill>
                  <a:schemeClr val="bg1"/>
                </a:solidFill>
                <a:latin typeface="Arial" charset="0"/>
                <a:cs typeface="Arial" charset="0"/>
              </a:rPr>
              <a:t>               upon &amp; perfected</a:t>
            </a:r>
            <a:endParaRPr lang="it-IT" sz="220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p:tgtEl>
                                          <p:spTgt spid="8"/>
                                        </p:tgtEl>
                                        <p:attrNameLst>
                                          <p:attrName>ppt_x</p:attrName>
                                        </p:attrNameLst>
                                      </p:cBhvr>
                                      <p:tavLst>
                                        <p:tav tm="0">
                                          <p:val>
                                            <p:strVal val="#ppt_x+#ppt_w*1.125000"/>
                                          </p:val>
                                        </p:tav>
                                        <p:tav tm="100000">
                                          <p:val>
                                            <p:strVal val="#ppt_x"/>
                                          </p:val>
                                        </p:tav>
                                      </p:tavLst>
                                    </p:anim>
                                    <p:animEffect transition="in" filter="wipe(left)">
                                      <p:cBhvr>
                                        <p:cTn id="8" dur="500"/>
                                        <p:tgtEl>
                                          <p:spTgt spid="8"/>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p:tgtEl>
                                          <p:spTgt spid="3"/>
                                        </p:tgtEl>
                                        <p:attrNameLst>
                                          <p:attrName>ppt_x</p:attrName>
                                        </p:attrNameLst>
                                      </p:cBhvr>
                                      <p:tavLst>
                                        <p:tav tm="0">
                                          <p:val>
                                            <p:strVal val="#ppt_x-#ppt_w*1.125000"/>
                                          </p:val>
                                        </p:tav>
                                        <p:tav tm="100000">
                                          <p:val>
                                            <p:strVal val="#ppt_x"/>
                                          </p:val>
                                        </p:tav>
                                      </p:tavLst>
                                    </p:anim>
                                    <p:animEffect transition="in" filter="wipe(right)">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olo 1"/>
          <p:cNvSpPr>
            <a:spLocks noGrp="1"/>
          </p:cNvSpPr>
          <p:nvPr>
            <p:ph type="ctrTitle"/>
          </p:nvPr>
        </p:nvSpPr>
        <p:spPr>
          <a:xfrm>
            <a:off x="1600200" y="2382838"/>
            <a:ext cx="6762750" cy="2092325"/>
          </a:xfrm>
        </p:spPr>
        <p:txBody>
          <a:bodyPr/>
          <a:lstStyle/>
          <a:p>
            <a:r>
              <a:rPr lang="en-GB" sz="6000" b="1" dirty="0">
                <a:latin typeface="Trebuchet MS" charset="0"/>
              </a:rPr>
              <a:t>CAUSES AND EFFECTS</a:t>
            </a:r>
            <a:r>
              <a:rPr lang="it-IT" sz="6000" b="1" dirty="0">
                <a:latin typeface="Trebuchet MS" charset="0"/>
              </a:rPr>
              <a:t> </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olo 1"/>
          <p:cNvSpPr>
            <a:spLocks noGrp="1"/>
          </p:cNvSpPr>
          <p:nvPr>
            <p:ph type="ctrTitle"/>
          </p:nvPr>
        </p:nvSpPr>
        <p:spPr>
          <a:xfrm>
            <a:off x="1071563" y="995363"/>
            <a:ext cx="7291387" cy="2728912"/>
          </a:xfrm>
        </p:spPr>
        <p:txBody>
          <a:bodyPr/>
          <a:lstStyle/>
          <a:p>
            <a:pPr algn="l"/>
            <a:r>
              <a:rPr lang="en-GB" sz="2000">
                <a:latin typeface="Wingdings 3" charset="0"/>
                <a:cs typeface="Wingdings 3" charset="0"/>
              </a:rPr>
              <a:t></a:t>
            </a:r>
            <a:r>
              <a:rPr lang="en-GB" sz="2000">
                <a:latin typeface="Arial" charset="0"/>
                <a:cs typeface="Arial" charset="0"/>
              </a:rPr>
              <a:t> </a:t>
            </a:r>
            <a:r>
              <a:rPr lang="en-US" sz="2000" b="1">
                <a:solidFill>
                  <a:srgbClr val="F7CD18"/>
                </a:solidFill>
                <a:latin typeface="Arial" charset="0"/>
                <a:cs typeface="Arial" charset="0"/>
              </a:rPr>
              <a:t>Causes</a:t>
            </a:r>
            <a:r>
              <a:rPr lang="it-IT" sz="2000">
                <a:latin typeface="Arial" charset="0"/>
                <a:cs typeface="Arial" charset="0"/>
              </a:rPr>
              <a:t/>
            </a:r>
            <a:br>
              <a:rPr lang="it-IT" sz="2000">
                <a:latin typeface="Arial" charset="0"/>
                <a:cs typeface="Arial" charset="0"/>
              </a:rPr>
            </a:br>
            <a:r>
              <a:rPr lang="it-IT" sz="2000">
                <a:latin typeface="Arial" charset="0"/>
                <a:cs typeface="Arial" charset="0"/>
              </a:rPr>
              <a:t>• religious</a:t>
            </a:r>
            <a:r>
              <a:rPr lang="en-US" sz="2000">
                <a:latin typeface="Arial" charset="0"/>
                <a:cs typeface="Arial" charset="0"/>
              </a:rPr>
              <a:t> fanaticism</a:t>
            </a:r>
            <a:r>
              <a:rPr lang="it-IT" sz="2000">
                <a:latin typeface="Arial" charset="0"/>
                <a:cs typeface="Arial" charset="0"/>
              </a:rPr>
              <a:t/>
            </a:r>
            <a:br>
              <a:rPr lang="it-IT" sz="2000">
                <a:latin typeface="Arial" charset="0"/>
                <a:cs typeface="Arial" charset="0"/>
              </a:rPr>
            </a:br>
            <a:r>
              <a:rPr lang="it-IT" sz="2000">
                <a:latin typeface="Arial" charset="0"/>
                <a:cs typeface="Arial" charset="0"/>
              </a:rPr>
              <a:t>• </a:t>
            </a:r>
            <a:r>
              <a:rPr lang="en-US" sz="2000">
                <a:latin typeface="Arial" charset="0"/>
                <a:cs typeface="Arial" charset="0"/>
              </a:rPr>
              <a:t>witch trials</a:t>
            </a:r>
            <a:r>
              <a:rPr lang="it-IT" sz="2000">
                <a:latin typeface="Arial" charset="0"/>
                <a:cs typeface="Arial" charset="0"/>
              </a:rPr>
              <a:t/>
            </a:r>
            <a:br>
              <a:rPr lang="it-IT" sz="2000">
                <a:latin typeface="Arial" charset="0"/>
                <a:cs typeface="Arial" charset="0"/>
              </a:rPr>
            </a:br>
            <a:r>
              <a:rPr lang="it-IT" sz="2000">
                <a:latin typeface="Arial" charset="0"/>
                <a:cs typeface="Arial" charset="0"/>
              </a:rPr>
              <a:t>• </a:t>
            </a:r>
            <a:r>
              <a:rPr lang="en-US" sz="2000">
                <a:latin typeface="Arial" charset="0"/>
                <a:cs typeface="Arial" charset="0"/>
              </a:rPr>
              <a:t>beginning of a merchant class bourgeoisie</a:t>
            </a:r>
            <a:r>
              <a:rPr lang="it-IT" sz="2000">
                <a:latin typeface="Arial" charset="0"/>
                <a:cs typeface="Arial" charset="0"/>
              </a:rPr>
              <a:t/>
            </a:r>
            <a:br>
              <a:rPr lang="it-IT" sz="2000">
                <a:latin typeface="Arial" charset="0"/>
                <a:cs typeface="Arial" charset="0"/>
              </a:rPr>
            </a:br>
            <a:r>
              <a:rPr lang="it-IT" sz="2000">
                <a:latin typeface="Arial" charset="0"/>
                <a:cs typeface="Arial" charset="0"/>
              </a:rPr>
              <a:t>• </a:t>
            </a:r>
            <a:r>
              <a:rPr lang="en-US" sz="2000">
                <a:latin typeface="Arial" charset="0"/>
                <a:cs typeface="Arial" charset="0"/>
              </a:rPr>
              <a:t>landed aristocracy</a:t>
            </a:r>
            <a:r>
              <a:rPr lang="it-IT" sz="2000">
                <a:latin typeface="Arial" charset="0"/>
                <a:cs typeface="Arial" charset="0"/>
              </a:rPr>
              <a:t/>
            </a:r>
            <a:br>
              <a:rPr lang="it-IT" sz="2000">
                <a:latin typeface="Arial" charset="0"/>
                <a:cs typeface="Arial" charset="0"/>
              </a:rPr>
            </a:br>
            <a:r>
              <a:rPr lang="it-IT" sz="2000">
                <a:latin typeface="Arial" charset="0"/>
                <a:cs typeface="Arial" charset="0"/>
              </a:rPr>
              <a:t>• absolute m</a:t>
            </a:r>
            <a:r>
              <a:rPr lang="en-US" sz="2000">
                <a:latin typeface="Arial" charset="0"/>
                <a:cs typeface="Arial" charset="0"/>
              </a:rPr>
              <a:t>onarchies (divine right)</a:t>
            </a:r>
            <a:r>
              <a:rPr lang="it-IT" sz="2000">
                <a:latin typeface="Arial" charset="0"/>
                <a:cs typeface="Arial" charset="0"/>
              </a:rPr>
              <a:t/>
            </a:r>
            <a:br>
              <a:rPr lang="it-IT" sz="2000">
                <a:latin typeface="Arial" charset="0"/>
                <a:cs typeface="Arial" charset="0"/>
              </a:rPr>
            </a:br>
            <a:r>
              <a:rPr lang="it-IT" sz="2000">
                <a:latin typeface="Arial" charset="0"/>
                <a:cs typeface="Arial" charset="0"/>
              </a:rPr>
              <a:t>• </a:t>
            </a:r>
            <a:r>
              <a:rPr lang="en-US" sz="2000">
                <a:latin typeface="Arial" charset="0"/>
                <a:cs typeface="Arial" charset="0"/>
              </a:rPr>
              <a:t>Church &amp; State united</a:t>
            </a:r>
            <a:r>
              <a:rPr lang="it-IT" sz="2000">
                <a:latin typeface="Arial" charset="0"/>
                <a:cs typeface="Arial" charset="0"/>
              </a:rPr>
              <a:t/>
            </a:r>
            <a:br>
              <a:rPr lang="it-IT" sz="2000">
                <a:latin typeface="Arial" charset="0"/>
                <a:cs typeface="Arial" charset="0"/>
              </a:rPr>
            </a:br>
            <a:r>
              <a:rPr lang="it-IT" sz="2000">
                <a:latin typeface="Arial" charset="0"/>
                <a:cs typeface="Arial" charset="0"/>
              </a:rPr>
              <a:t>• </a:t>
            </a:r>
            <a:r>
              <a:rPr lang="en-US" sz="2000">
                <a:latin typeface="Arial" charset="0"/>
                <a:cs typeface="Arial" charset="0"/>
              </a:rPr>
              <a:t>Church = truth</a:t>
            </a:r>
            <a:endParaRPr lang="it-IT" sz="2000">
              <a:latin typeface="Arial" charset="0"/>
              <a:cs typeface="Arial" charset="0"/>
            </a:endParaRPr>
          </a:p>
        </p:txBody>
      </p:sp>
      <p:sp>
        <p:nvSpPr>
          <p:cNvPr id="29699" name="Titolo 1"/>
          <p:cNvSpPr txBox="1">
            <a:spLocks/>
          </p:cNvSpPr>
          <p:nvPr/>
        </p:nvSpPr>
        <p:spPr bwMode="auto">
          <a:xfrm>
            <a:off x="382588" y="395288"/>
            <a:ext cx="73533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it-IT" sz="4000">
                <a:solidFill>
                  <a:schemeClr val="tx2"/>
                </a:solidFill>
              </a:rPr>
              <a:t>CAUSES AND EFFECTS</a:t>
            </a:r>
          </a:p>
        </p:txBody>
      </p:sp>
      <p:sp>
        <p:nvSpPr>
          <p:cNvPr id="5" name="CasellaDiTesto 4"/>
          <p:cNvSpPr txBox="1">
            <a:spLocks noChangeArrowheads="1"/>
          </p:cNvSpPr>
          <p:nvPr/>
        </p:nvSpPr>
        <p:spPr bwMode="auto">
          <a:xfrm>
            <a:off x="1071563" y="3724275"/>
            <a:ext cx="7291387"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pPr algn="r"/>
            <a:r>
              <a:rPr lang="en-GB" sz="2000" dirty="0">
                <a:solidFill>
                  <a:schemeClr val="bg1"/>
                </a:solidFill>
                <a:latin typeface="Wingdings 3" charset="0"/>
                <a:cs typeface="Wingdings 3" charset="0"/>
              </a:rPr>
              <a:t></a:t>
            </a:r>
            <a:r>
              <a:rPr lang="en-GB" sz="2000" dirty="0">
                <a:solidFill>
                  <a:schemeClr val="bg1"/>
                </a:solidFill>
                <a:latin typeface="Arial" charset="0"/>
                <a:cs typeface="Arial" charset="0"/>
              </a:rPr>
              <a:t> </a:t>
            </a:r>
            <a:r>
              <a:rPr lang="en-GB" sz="2400" b="1" dirty="0">
                <a:solidFill>
                  <a:srgbClr val="F7CD18"/>
                </a:solidFill>
                <a:latin typeface="Arial" charset="0"/>
                <a:cs typeface="Arial" charset="0"/>
              </a:rPr>
              <a:t>Effects</a:t>
            </a:r>
            <a:r>
              <a:rPr lang="it-IT" sz="2400" dirty="0">
                <a:latin typeface="Arial" charset="0"/>
                <a:cs typeface="Arial" charset="0"/>
              </a:rPr>
              <a:t/>
            </a:r>
            <a:br>
              <a:rPr lang="it-IT" sz="2400" dirty="0">
                <a:latin typeface="Arial" charset="0"/>
                <a:cs typeface="Arial" charset="0"/>
              </a:rPr>
            </a:br>
            <a:r>
              <a:rPr lang="it-IT" sz="2000" dirty="0">
                <a:solidFill>
                  <a:srgbClr val="FFFFFF"/>
                </a:solidFill>
                <a:latin typeface="Arial" charset="0"/>
                <a:cs typeface="Arial" charset="0"/>
              </a:rPr>
              <a:t>• </a:t>
            </a:r>
            <a:r>
              <a:rPr lang="en-GB" sz="2000" dirty="0">
                <a:solidFill>
                  <a:srgbClr val="FFFFFF"/>
                </a:solidFill>
                <a:latin typeface="Arial" charset="0"/>
                <a:cs typeface="Arial" charset="0"/>
              </a:rPr>
              <a:t>deism </a:t>
            </a:r>
            <a:r>
              <a:rPr lang="en-US" sz="2000" dirty="0">
                <a:solidFill>
                  <a:srgbClr val="FFFFFF"/>
                </a:solidFill>
                <a:latin typeface="Arial" charset="0"/>
                <a:cs typeface="Arial" charset="0"/>
              </a:rPr>
              <a:t>–</a:t>
            </a:r>
            <a:r>
              <a:rPr lang="it-IT" sz="2000" dirty="0">
                <a:solidFill>
                  <a:srgbClr val="FFFFFF"/>
                </a:solidFill>
                <a:latin typeface="Arial" charset="0"/>
                <a:cs typeface="Arial" charset="0"/>
              </a:rPr>
              <a:t> </a:t>
            </a:r>
            <a:r>
              <a:rPr lang="en-GB" sz="2000" dirty="0">
                <a:solidFill>
                  <a:srgbClr val="FFFFFF"/>
                </a:solidFill>
                <a:latin typeface="Arial" charset="0"/>
                <a:cs typeface="Arial" charset="0"/>
              </a:rPr>
              <a:t>‘natural law’ </a:t>
            </a:r>
            <a:r>
              <a:rPr lang="it-IT" sz="2000" dirty="0">
                <a:solidFill>
                  <a:srgbClr val="FFFFFF"/>
                </a:solidFill>
                <a:latin typeface="Arial" charset="0"/>
                <a:cs typeface="Arial" charset="0"/>
              </a:rPr>
              <a:t/>
            </a:r>
            <a:br>
              <a:rPr lang="it-IT" sz="2000" dirty="0">
                <a:solidFill>
                  <a:srgbClr val="FFFFFF"/>
                </a:solidFill>
                <a:latin typeface="Arial" charset="0"/>
                <a:cs typeface="Arial" charset="0"/>
              </a:rPr>
            </a:br>
            <a:r>
              <a:rPr lang="it-IT" sz="2000" dirty="0">
                <a:solidFill>
                  <a:srgbClr val="FFFFFF"/>
                </a:solidFill>
                <a:latin typeface="Arial" charset="0"/>
                <a:cs typeface="Arial" charset="0"/>
              </a:rPr>
              <a:t>• </a:t>
            </a:r>
            <a:r>
              <a:rPr lang="en-GB" sz="2000" dirty="0">
                <a:solidFill>
                  <a:srgbClr val="FFFFFF"/>
                </a:solidFill>
                <a:latin typeface="Arial" charset="0"/>
                <a:cs typeface="Arial" charset="0"/>
              </a:rPr>
              <a:t>rise of merchant class </a:t>
            </a:r>
            <a:r>
              <a:rPr lang="en-US" sz="2000" dirty="0">
                <a:solidFill>
                  <a:srgbClr val="FFFFFF"/>
                </a:solidFill>
                <a:latin typeface="Arial" charset="0"/>
                <a:cs typeface="Arial" charset="0"/>
              </a:rPr>
              <a:t>–</a:t>
            </a:r>
            <a:r>
              <a:rPr lang="it-IT" sz="2000" dirty="0">
                <a:solidFill>
                  <a:srgbClr val="FFFFFF"/>
                </a:solidFill>
                <a:latin typeface="Arial" charset="0"/>
                <a:cs typeface="Arial" charset="0"/>
              </a:rPr>
              <a:t> b</a:t>
            </a:r>
            <a:r>
              <a:rPr lang="en-GB" sz="2000" dirty="0" err="1">
                <a:solidFill>
                  <a:srgbClr val="FFFFFF"/>
                </a:solidFill>
                <a:latin typeface="Arial" charset="0"/>
                <a:cs typeface="Arial" charset="0"/>
              </a:rPr>
              <a:t>ourgeoisie</a:t>
            </a:r>
            <a:r>
              <a:rPr lang="it-IT" sz="2000" dirty="0">
                <a:solidFill>
                  <a:srgbClr val="FFFFFF"/>
                </a:solidFill>
                <a:latin typeface="Arial" charset="0"/>
                <a:cs typeface="Arial" charset="0"/>
              </a:rPr>
              <a:t/>
            </a:r>
            <a:br>
              <a:rPr lang="it-IT" sz="2000" dirty="0">
                <a:solidFill>
                  <a:srgbClr val="FFFFFF"/>
                </a:solidFill>
                <a:latin typeface="Arial" charset="0"/>
                <a:cs typeface="Arial" charset="0"/>
              </a:rPr>
            </a:br>
            <a:r>
              <a:rPr lang="it-IT" sz="2000" dirty="0">
                <a:solidFill>
                  <a:srgbClr val="FFFFFF"/>
                </a:solidFill>
                <a:latin typeface="Arial" charset="0"/>
                <a:cs typeface="Arial" charset="0"/>
              </a:rPr>
              <a:t>• </a:t>
            </a:r>
            <a:r>
              <a:rPr lang="en-GB" sz="2000" dirty="0">
                <a:solidFill>
                  <a:srgbClr val="FFFFFF"/>
                </a:solidFill>
                <a:latin typeface="Arial" charset="0"/>
                <a:cs typeface="Arial" charset="0"/>
              </a:rPr>
              <a:t>science/logic/reason = truth</a:t>
            </a:r>
            <a:r>
              <a:rPr lang="it-IT" sz="2000" dirty="0">
                <a:solidFill>
                  <a:srgbClr val="FFFFFF"/>
                </a:solidFill>
                <a:latin typeface="Arial" charset="0"/>
                <a:cs typeface="Arial" charset="0"/>
              </a:rPr>
              <a:t/>
            </a:r>
            <a:br>
              <a:rPr lang="it-IT" sz="2000" dirty="0">
                <a:solidFill>
                  <a:srgbClr val="FFFFFF"/>
                </a:solidFill>
                <a:latin typeface="Arial" charset="0"/>
                <a:cs typeface="Arial" charset="0"/>
              </a:rPr>
            </a:br>
            <a:r>
              <a:rPr lang="it-IT" sz="2000" dirty="0">
                <a:solidFill>
                  <a:srgbClr val="FFFFFF"/>
                </a:solidFill>
                <a:latin typeface="Arial" charset="0"/>
                <a:cs typeface="Arial" charset="0"/>
              </a:rPr>
              <a:t>• </a:t>
            </a:r>
            <a:r>
              <a:rPr lang="en-GB" sz="2000" dirty="0">
                <a:solidFill>
                  <a:srgbClr val="FFFFFF"/>
                </a:solidFill>
                <a:latin typeface="Arial" charset="0"/>
                <a:cs typeface="Arial" charset="0"/>
              </a:rPr>
              <a:t>rise of philosophers </a:t>
            </a:r>
            <a:r>
              <a:rPr lang="it-IT" sz="2000" dirty="0">
                <a:solidFill>
                  <a:srgbClr val="FFFFFF"/>
                </a:solidFill>
                <a:latin typeface="Arial" charset="0"/>
                <a:cs typeface="Arial" charset="0"/>
              </a:rPr>
              <a:t/>
            </a:r>
            <a:br>
              <a:rPr lang="it-IT" sz="2000" dirty="0">
                <a:solidFill>
                  <a:srgbClr val="FFFFFF"/>
                </a:solidFill>
                <a:latin typeface="Arial" charset="0"/>
                <a:cs typeface="Arial" charset="0"/>
              </a:rPr>
            </a:br>
            <a:r>
              <a:rPr lang="it-IT" sz="2000" dirty="0">
                <a:solidFill>
                  <a:srgbClr val="FFFFFF"/>
                </a:solidFill>
                <a:latin typeface="Arial" charset="0"/>
                <a:cs typeface="Arial" charset="0"/>
              </a:rPr>
              <a:t>• r</a:t>
            </a:r>
            <a:r>
              <a:rPr lang="en-GB" sz="2000" dirty="0">
                <a:solidFill>
                  <a:srgbClr val="FFFFFF"/>
                </a:solidFill>
                <a:latin typeface="Arial" charset="0"/>
                <a:cs typeface="Arial" charset="0"/>
              </a:rPr>
              <a:t>evolutions</a:t>
            </a:r>
            <a:r>
              <a:rPr lang="it-IT" sz="2000" dirty="0">
                <a:solidFill>
                  <a:srgbClr val="FFFFFF"/>
                </a:solidFill>
                <a:latin typeface="Arial" charset="0"/>
                <a:cs typeface="Arial" charset="0"/>
              </a:rPr>
              <a:t/>
            </a:r>
            <a:br>
              <a:rPr lang="it-IT" sz="2000" dirty="0">
                <a:solidFill>
                  <a:srgbClr val="FFFFFF"/>
                </a:solidFill>
                <a:latin typeface="Arial" charset="0"/>
                <a:cs typeface="Arial" charset="0"/>
              </a:rPr>
            </a:br>
            <a:r>
              <a:rPr lang="it-IT" sz="2000" dirty="0">
                <a:solidFill>
                  <a:srgbClr val="FFFFFF"/>
                </a:solidFill>
                <a:latin typeface="Arial" charset="0"/>
                <a:cs typeface="Arial" charset="0"/>
              </a:rPr>
              <a:t>• </a:t>
            </a:r>
            <a:r>
              <a:rPr lang="en-GB" sz="2000" dirty="0">
                <a:solidFill>
                  <a:srgbClr val="FFFFFF"/>
                </a:solidFill>
                <a:latin typeface="Arial" charset="0"/>
                <a:cs typeface="Arial" charset="0"/>
              </a:rPr>
              <a:t>separation of Church &amp; State</a:t>
            </a:r>
            <a:r>
              <a:rPr lang="it-IT" sz="2000" dirty="0">
                <a:solidFill>
                  <a:srgbClr val="FFFFFF"/>
                </a:solidFill>
                <a:latin typeface="Arial" charset="0"/>
                <a:cs typeface="Arial" charset="0"/>
              </a:rPr>
              <a:t/>
            </a:r>
            <a:br>
              <a:rPr lang="it-IT" sz="2000" dirty="0">
                <a:solidFill>
                  <a:srgbClr val="FFFFFF"/>
                </a:solidFill>
                <a:latin typeface="Arial" charset="0"/>
                <a:cs typeface="Arial" charset="0"/>
              </a:rPr>
            </a:br>
            <a:r>
              <a:rPr lang="it-IT" sz="2000" dirty="0">
                <a:solidFill>
                  <a:srgbClr val="FFFFFF"/>
                </a:solidFill>
                <a:latin typeface="Arial" charset="0"/>
                <a:cs typeface="Arial" charset="0"/>
              </a:rPr>
              <a:t>• </a:t>
            </a:r>
            <a:r>
              <a:rPr lang="en-GB" sz="2000" dirty="0">
                <a:solidFill>
                  <a:srgbClr val="FFFFFF"/>
                </a:solidFill>
                <a:latin typeface="Arial" charset="0"/>
                <a:cs typeface="Arial" charset="0"/>
              </a:rPr>
              <a:t>democracy</a:t>
            </a:r>
            <a:endParaRPr lang="it-IT" sz="20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olo 1"/>
          <p:cNvSpPr>
            <a:spLocks noGrp="1"/>
          </p:cNvSpPr>
          <p:nvPr>
            <p:ph type="ctrTitle"/>
          </p:nvPr>
        </p:nvSpPr>
        <p:spPr>
          <a:xfrm>
            <a:off x="1600200" y="2492375"/>
            <a:ext cx="6762750" cy="1470025"/>
          </a:xfrm>
        </p:spPr>
        <p:txBody>
          <a:bodyPr/>
          <a:lstStyle/>
          <a:p>
            <a:r>
              <a:rPr lang="en-GB" sz="6000" b="1">
                <a:latin typeface="Trebuchet MS" charset="0"/>
              </a:rPr>
              <a:t>KEY WORDS</a:t>
            </a:r>
            <a:r>
              <a:rPr lang="it-IT" sz="6000" b="1">
                <a:latin typeface="Trebuchet MS" charset="0"/>
              </a:rPr>
              <a:t> </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3138" y="2001838"/>
            <a:ext cx="7677150" cy="4176712"/>
          </a:xfrm>
        </p:spPr>
        <p:txBody>
          <a:bodyPr/>
          <a:lstStyle/>
          <a:p>
            <a:pPr marL="342900" indent="-342900" algn="l"/>
            <a:r>
              <a:rPr lang="en-US" sz="2200" dirty="0">
                <a:solidFill>
                  <a:srgbClr val="FFFFFF"/>
                </a:solidFill>
                <a:latin typeface="Arial" charset="0"/>
                <a:cs typeface="Arial" charset="0"/>
              </a:rPr>
              <a:t/>
            </a:r>
            <a:br>
              <a:rPr lang="en-US" sz="2200" dirty="0">
                <a:solidFill>
                  <a:srgbClr val="FFFFFF"/>
                </a:solidFill>
                <a:latin typeface="Arial" charset="0"/>
                <a:cs typeface="Arial" charset="0"/>
              </a:rPr>
            </a:br>
            <a:r>
              <a:rPr lang="it-IT" sz="2200" dirty="0">
                <a:solidFill>
                  <a:srgbClr val="FFFFFF"/>
                </a:solidFill>
                <a:latin typeface="Arial" charset="0"/>
                <a:cs typeface="Arial" charset="0"/>
              </a:rPr>
              <a:t>• </a:t>
            </a:r>
            <a:r>
              <a:rPr lang="en-US" sz="2200" b="1" u="sng" dirty="0">
                <a:solidFill>
                  <a:srgbClr val="F7CD18"/>
                </a:solidFill>
                <a:latin typeface="Arial" charset="0"/>
                <a:cs typeface="Arial" charset="0"/>
              </a:rPr>
              <a:t>Nature</a:t>
            </a:r>
            <a:r>
              <a:rPr lang="en-US" sz="2200" dirty="0">
                <a:solidFill>
                  <a:srgbClr val="FFFFFF"/>
                </a:solidFill>
                <a:latin typeface="Arial" charset="0"/>
                <a:cs typeface="Arial" charset="0"/>
              </a:rPr>
              <a:t>: what was natural was good and reasonable; </a:t>
            </a:r>
            <a:br>
              <a:rPr lang="en-US" sz="2200" dirty="0">
                <a:solidFill>
                  <a:srgbClr val="FFFFFF"/>
                </a:solidFill>
                <a:latin typeface="Arial" charset="0"/>
                <a:cs typeface="Arial" charset="0"/>
              </a:rPr>
            </a:br>
            <a:r>
              <a:rPr lang="en-US" sz="2200" dirty="0">
                <a:solidFill>
                  <a:srgbClr val="FFFFFF"/>
                </a:solidFill>
                <a:latin typeface="Arial" charset="0"/>
                <a:cs typeface="Arial" charset="0"/>
              </a:rPr>
              <a:t>God is found in nature</a:t>
            </a:r>
            <a:r>
              <a:rPr lang="it-IT" sz="2200" dirty="0">
                <a:solidFill>
                  <a:srgbClr val="FFFFFF"/>
                </a:solidFill>
                <a:latin typeface="Arial" charset="0"/>
                <a:cs typeface="Arial" charset="0"/>
              </a:rPr>
              <a:t/>
            </a:r>
            <a:br>
              <a:rPr lang="it-IT" sz="2200" dirty="0">
                <a:solidFill>
                  <a:srgbClr val="FFFFFF"/>
                </a:solidFill>
                <a:latin typeface="Arial" charset="0"/>
                <a:cs typeface="Arial" charset="0"/>
              </a:rPr>
            </a:br>
            <a:r>
              <a:rPr lang="it-IT" sz="2200" dirty="0">
                <a:solidFill>
                  <a:srgbClr val="FFFFFF"/>
                </a:solidFill>
                <a:latin typeface="Arial" charset="0"/>
                <a:cs typeface="Arial" charset="0"/>
              </a:rPr>
              <a:t/>
            </a:r>
            <a:br>
              <a:rPr lang="it-IT" sz="2200" dirty="0">
                <a:solidFill>
                  <a:srgbClr val="FFFFFF"/>
                </a:solidFill>
                <a:latin typeface="Arial" charset="0"/>
                <a:cs typeface="Arial" charset="0"/>
              </a:rPr>
            </a:br>
            <a:r>
              <a:rPr lang="it-IT" sz="2200" dirty="0">
                <a:solidFill>
                  <a:srgbClr val="FFFFFF"/>
                </a:solidFill>
                <a:latin typeface="Arial" charset="0"/>
                <a:cs typeface="Arial" charset="0"/>
              </a:rPr>
              <a:t>• </a:t>
            </a:r>
            <a:r>
              <a:rPr lang="en-US" sz="2200" b="1" u="sng" dirty="0">
                <a:solidFill>
                  <a:srgbClr val="F7CD18"/>
                </a:solidFill>
                <a:latin typeface="Arial" charset="0"/>
                <a:cs typeface="Arial" charset="0"/>
              </a:rPr>
              <a:t>Happiness</a:t>
            </a:r>
            <a:r>
              <a:rPr lang="en-US" sz="2200" dirty="0">
                <a:solidFill>
                  <a:srgbClr val="FFFFFF"/>
                </a:solidFill>
                <a:latin typeface="Arial" charset="0"/>
                <a:cs typeface="Arial" charset="0"/>
              </a:rPr>
              <a:t>: a person who lives by nature’s law finds happiness; </a:t>
            </a:r>
            <a:r>
              <a:rPr lang="en-US" sz="2200" i="1" dirty="0">
                <a:solidFill>
                  <a:srgbClr val="FFFFFF"/>
                </a:solidFill>
                <a:latin typeface="Arial" charset="0"/>
                <a:cs typeface="Arial" charset="0"/>
              </a:rPr>
              <a:t>philosophers</a:t>
            </a:r>
            <a:r>
              <a:rPr lang="en-US" sz="2200" dirty="0">
                <a:solidFill>
                  <a:srgbClr val="FFFFFF"/>
                </a:solidFill>
                <a:latin typeface="Arial" charset="0"/>
                <a:cs typeface="Arial" charset="0"/>
              </a:rPr>
              <a:t> believed in well-being on earth</a:t>
            </a:r>
            <a:r>
              <a:rPr lang="it-IT" sz="2200" dirty="0">
                <a:solidFill>
                  <a:srgbClr val="FFFFFF"/>
                </a:solidFill>
                <a:latin typeface="Arial" charset="0"/>
                <a:cs typeface="Arial" charset="0"/>
              </a:rPr>
              <a:t/>
            </a:r>
            <a:br>
              <a:rPr lang="it-IT" sz="2200" dirty="0">
                <a:solidFill>
                  <a:srgbClr val="FFFFFF"/>
                </a:solidFill>
                <a:latin typeface="Arial" charset="0"/>
                <a:cs typeface="Arial" charset="0"/>
              </a:rPr>
            </a:br>
            <a:r>
              <a:rPr lang="it-IT" sz="2200" dirty="0">
                <a:solidFill>
                  <a:srgbClr val="FFFFFF"/>
                </a:solidFill>
                <a:latin typeface="Arial" charset="0"/>
                <a:cs typeface="Arial" charset="0"/>
              </a:rPr>
              <a:t/>
            </a:r>
            <a:br>
              <a:rPr lang="it-IT" sz="2200" dirty="0">
                <a:solidFill>
                  <a:srgbClr val="FFFFFF"/>
                </a:solidFill>
                <a:latin typeface="Arial" charset="0"/>
                <a:cs typeface="Arial" charset="0"/>
              </a:rPr>
            </a:br>
            <a:r>
              <a:rPr lang="it-IT" sz="2200" dirty="0">
                <a:solidFill>
                  <a:srgbClr val="FFFFFF"/>
                </a:solidFill>
                <a:latin typeface="Arial" charset="0"/>
                <a:cs typeface="Arial" charset="0"/>
              </a:rPr>
              <a:t>• </a:t>
            </a:r>
            <a:r>
              <a:rPr lang="en-US" sz="2200" b="1" u="sng" dirty="0">
                <a:solidFill>
                  <a:srgbClr val="F7CD18"/>
                </a:solidFill>
                <a:latin typeface="Arial" charset="0"/>
                <a:cs typeface="Arial" charset="0"/>
              </a:rPr>
              <a:t>Progress</a:t>
            </a:r>
            <a:r>
              <a:rPr lang="en-US" sz="2200" i="1" dirty="0">
                <a:solidFill>
                  <a:srgbClr val="FFFFFF"/>
                </a:solidFill>
                <a:latin typeface="Arial" charset="0"/>
                <a:cs typeface="Arial" charset="0"/>
              </a:rPr>
              <a:t>: philosophers</a:t>
            </a:r>
            <a:r>
              <a:rPr lang="en-US" sz="2200" dirty="0">
                <a:solidFill>
                  <a:srgbClr val="FFFFFF"/>
                </a:solidFill>
                <a:latin typeface="Arial" charset="0"/>
                <a:cs typeface="Arial" charset="0"/>
              </a:rPr>
              <a:t> believed individuals could seek perfection and in return, society seek perfection; looked at human being as capable of progress</a:t>
            </a:r>
            <a:br>
              <a:rPr lang="en-US" sz="2200" dirty="0">
                <a:solidFill>
                  <a:srgbClr val="FFFFFF"/>
                </a:solidFill>
                <a:latin typeface="Arial" charset="0"/>
                <a:cs typeface="Arial" charset="0"/>
              </a:rPr>
            </a:br>
            <a:r>
              <a:rPr lang="en-US" sz="2200" dirty="0">
                <a:solidFill>
                  <a:srgbClr val="FFFFFF"/>
                </a:solidFill>
                <a:latin typeface="Arial" charset="0"/>
                <a:cs typeface="Arial" charset="0"/>
              </a:rPr>
              <a:t/>
            </a:r>
            <a:br>
              <a:rPr lang="en-US" sz="2200" dirty="0">
                <a:solidFill>
                  <a:srgbClr val="FFFFFF"/>
                </a:solidFill>
                <a:latin typeface="Arial" charset="0"/>
                <a:cs typeface="Arial" charset="0"/>
              </a:rPr>
            </a:br>
            <a:r>
              <a:rPr lang="it-IT" sz="2200" dirty="0">
                <a:solidFill>
                  <a:srgbClr val="FFFFFF"/>
                </a:solidFill>
                <a:latin typeface="Arial" charset="0"/>
                <a:cs typeface="Arial" charset="0"/>
              </a:rPr>
              <a:t>• </a:t>
            </a:r>
            <a:r>
              <a:rPr lang="en-US" sz="2200" b="1" u="sng" dirty="0">
                <a:solidFill>
                  <a:srgbClr val="F7CD18"/>
                </a:solidFill>
                <a:latin typeface="Arial" charset="0"/>
                <a:cs typeface="Arial" charset="0"/>
              </a:rPr>
              <a:t>Liberty</a:t>
            </a:r>
            <a:r>
              <a:rPr lang="en-US" sz="2200" dirty="0">
                <a:solidFill>
                  <a:srgbClr val="FFFFFF"/>
                </a:solidFill>
                <a:latin typeface="Arial" charset="0"/>
                <a:cs typeface="Arial" charset="0"/>
              </a:rPr>
              <a:t>: freedoms should not be merely granted, but expected; belief that we are born with liberties in nature</a:t>
            </a:r>
            <a:r>
              <a:rPr lang="it-IT" sz="2200" dirty="0">
                <a:solidFill>
                  <a:srgbClr val="FFFFFF"/>
                </a:solidFill>
                <a:latin typeface="Arial" charset="0"/>
                <a:cs typeface="Arial" charset="0"/>
              </a:rPr>
              <a:t> </a:t>
            </a:r>
          </a:p>
        </p:txBody>
      </p:sp>
      <p:sp>
        <p:nvSpPr>
          <p:cNvPr id="31747" name="Titolo 1"/>
          <p:cNvSpPr txBox="1">
            <a:spLocks/>
          </p:cNvSpPr>
          <p:nvPr/>
        </p:nvSpPr>
        <p:spPr bwMode="auto">
          <a:xfrm>
            <a:off x="382588" y="395288"/>
            <a:ext cx="73533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it-IT" sz="4000">
                <a:solidFill>
                  <a:schemeClr val="tx2"/>
                </a:solidFill>
              </a:rPr>
              <a:t>KEY WORDS</a:t>
            </a:r>
          </a:p>
        </p:txBody>
      </p:sp>
      <p:sp>
        <p:nvSpPr>
          <p:cNvPr id="31748" name="CasellaDiTesto 2"/>
          <p:cNvSpPr txBox="1">
            <a:spLocks noChangeArrowheads="1"/>
          </p:cNvSpPr>
          <p:nvPr/>
        </p:nvSpPr>
        <p:spPr bwMode="auto">
          <a:xfrm>
            <a:off x="973138" y="1133475"/>
            <a:ext cx="767715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it-IT" sz="2200" dirty="0">
                <a:solidFill>
                  <a:srgbClr val="FFFFFF"/>
                </a:solidFill>
                <a:latin typeface="Arial" charset="0"/>
                <a:cs typeface="Arial" charset="0"/>
              </a:rPr>
              <a:t>• </a:t>
            </a:r>
            <a:r>
              <a:rPr lang="en-US" sz="2200" b="1" u="sng" dirty="0">
                <a:solidFill>
                  <a:srgbClr val="F7CD18"/>
                </a:solidFill>
                <a:latin typeface="Arial" charset="0"/>
                <a:cs typeface="Arial" charset="0"/>
              </a:rPr>
              <a:t>Reason</a:t>
            </a:r>
            <a:r>
              <a:rPr lang="en-US" sz="2200" dirty="0">
                <a:solidFill>
                  <a:srgbClr val="FFFFFF"/>
                </a:solidFill>
                <a:latin typeface="Arial" charset="0"/>
                <a:cs typeface="Arial" charset="0"/>
              </a:rPr>
              <a:t>: absence of intolerance, bigotry or prejudice in one’s thinking; beliefs should be rational and free from bias</a:t>
            </a:r>
            <a:endParaRPr lang="it-IT" sz="2200" dirty="0"/>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olo 1"/>
          <p:cNvSpPr>
            <a:spLocks noGrp="1"/>
          </p:cNvSpPr>
          <p:nvPr>
            <p:ph type="ctrTitle"/>
          </p:nvPr>
        </p:nvSpPr>
        <p:spPr>
          <a:xfrm>
            <a:off x="1600200" y="2492375"/>
            <a:ext cx="6762750" cy="1470025"/>
          </a:xfrm>
        </p:spPr>
        <p:txBody>
          <a:bodyPr/>
          <a:lstStyle/>
          <a:p>
            <a:r>
              <a:rPr lang="en-GB" sz="6000" b="1">
                <a:latin typeface="Arial" charset="0"/>
                <a:cs typeface="Arial" charset="0"/>
              </a:rPr>
              <a:t>PROGRESS</a:t>
            </a:r>
            <a:r>
              <a:rPr lang="it-IT" sz="6000" b="1">
                <a:latin typeface="Arial" charset="0"/>
                <a:cs typeface="Arial" charset="0"/>
              </a:rPr>
              <a:t> </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14413" y="2713038"/>
            <a:ext cx="7348537" cy="2692400"/>
          </a:xfrm>
        </p:spPr>
        <p:txBody>
          <a:bodyPr/>
          <a:lstStyle/>
          <a:p>
            <a:pPr algn="l"/>
            <a:r>
              <a:rPr lang="en-GB" sz="2800">
                <a:latin typeface="Wingdings 3" charset="0"/>
                <a:cs typeface="Wingdings 3" charset="0"/>
              </a:rPr>
              <a:t></a:t>
            </a:r>
            <a:r>
              <a:rPr lang="en-GB" sz="3200">
                <a:latin typeface="Arial" charset="0"/>
                <a:cs typeface="Arial" charset="0"/>
              </a:rPr>
              <a:t> </a:t>
            </a:r>
            <a:r>
              <a:rPr lang="en-US" sz="2800">
                <a:latin typeface="Arial" charset="0"/>
                <a:cs typeface="Arial" charset="0"/>
              </a:rPr>
              <a:t>new designs in farm tools increased productivity (agricultural revolution).</a:t>
            </a:r>
            <a:r>
              <a:rPr lang="it-IT" sz="2800">
                <a:latin typeface="Arial" charset="0"/>
                <a:cs typeface="Arial" charset="0"/>
              </a:rPr>
              <a:t/>
            </a:r>
            <a:br>
              <a:rPr lang="it-IT" sz="2800">
                <a:latin typeface="Arial" charset="0"/>
                <a:cs typeface="Arial" charset="0"/>
              </a:rPr>
            </a:br>
            <a:r>
              <a:rPr lang="it-IT" sz="2800">
                <a:latin typeface="Arial" charset="0"/>
                <a:cs typeface="Arial" charset="0"/>
              </a:rPr>
              <a:t/>
            </a:r>
            <a:br>
              <a:rPr lang="it-IT" sz="2800">
                <a:latin typeface="Arial" charset="0"/>
                <a:cs typeface="Arial" charset="0"/>
              </a:rPr>
            </a:br>
            <a:r>
              <a:rPr lang="en-GB" sz="2800">
                <a:latin typeface="Wingdings 3" charset="0"/>
                <a:cs typeface="Wingdings 3" charset="0"/>
              </a:rPr>
              <a:t></a:t>
            </a:r>
            <a:r>
              <a:rPr lang="en-GB" sz="3200">
                <a:latin typeface="Arial" charset="0"/>
                <a:cs typeface="Arial" charset="0"/>
              </a:rPr>
              <a:t> i</a:t>
            </a:r>
            <a:r>
              <a:rPr lang="en-US" sz="2800">
                <a:latin typeface="Arial" charset="0"/>
                <a:cs typeface="Arial" charset="0"/>
              </a:rPr>
              <a:t>mprovements in ship design lowered the cost of transport.</a:t>
            </a:r>
            <a:endParaRPr lang="it-IT" sz="2800">
              <a:latin typeface="Arial" charset="0"/>
              <a:cs typeface="Arial" charset="0"/>
            </a:endParaRPr>
          </a:p>
        </p:txBody>
      </p:sp>
      <p:sp>
        <p:nvSpPr>
          <p:cNvPr id="33795" name="Titolo 1"/>
          <p:cNvSpPr txBox="1">
            <a:spLocks/>
          </p:cNvSpPr>
          <p:nvPr/>
        </p:nvSpPr>
        <p:spPr bwMode="auto">
          <a:xfrm>
            <a:off x="382588" y="395288"/>
            <a:ext cx="73533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it-IT" sz="4000">
                <a:solidFill>
                  <a:schemeClr val="tx2"/>
                </a:solidFill>
              </a:rPr>
              <a:t>PROGRESS</a:t>
            </a:r>
          </a:p>
        </p:txBody>
      </p:sp>
      <p:sp>
        <p:nvSpPr>
          <p:cNvPr id="33796" name="CasellaDiTesto 2"/>
          <p:cNvSpPr txBox="1">
            <a:spLocks noChangeArrowheads="1"/>
          </p:cNvSpPr>
          <p:nvPr/>
        </p:nvSpPr>
        <p:spPr bwMode="auto">
          <a:xfrm>
            <a:off x="1014413" y="1647825"/>
            <a:ext cx="7348537"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GB" sz="2800">
                <a:solidFill>
                  <a:srgbClr val="FFFFFF"/>
                </a:solidFill>
                <a:latin typeface="Wingdings 3" charset="0"/>
                <a:cs typeface="Wingdings 3" charset="0"/>
              </a:rPr>
              <a:t></a:t>
            </a:r>
            <a:r>
              <a:rPr lang="en-GB" sz="3200">
                <a:solidFill>
                  <a:srgbClr val="FFFFFF"/>
                </a:solidFill>
                <a:latin typeface="Arial" charset="0"/>
                <a:cs typeface="Arial" charset="0"/>
              </a:rPr>
              <a:t> </a:t>
            </a:r>
            <a:r>
              <a:rPr lang="en-US" sz="2800">
                <a:solidFill>
                  <a:srgbClr val="FFFFFF"/>
                </a:solidFill>
                <a:latin typeface="Arial" charset="0"/>
                <a:cs typeface="Arial" charset="0"/>
              </a:rPr>
              <a:t>inventions and innovations in technology stimulated trade and transportation</a:t>
            </a:r>
            <a:r>
              <a:rPr lang="it-IT" sz="2800">
                <a:solidFill>
                  <a:srgbClr val="FFFFFF"/>
                </a:solidFill>
                <a:latin typeface="Arial" charset="0"/>
                <a:cs typeface="Arial" charset="0"/>
              </a:rPr>
              <a:t>.</a:t>
            </a:r>
            <a:endParaRPr lang="it-IT" sz="280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olo 1"/>
          <p:cNvSpPr>
            <a:spLocks noGrp="1"/>
          </p:cNvSpPr>
          <p:nvPr>
            <p:ph type="ctrTitle"/>
          </p:nvPr>
        </p:nvSpPr>
        <p:spPr>
          <a:xfrm>
            <a:off x="1600200" y="2492375"/>
            <a:ext cx="6762750" cy="1470025"/>
          </a:xfrm>
        </p:spPr>
        <p:txBody>
          <a:bodyPr/>
          <a:lstStyle/>
          <a:p>
            <a:r>
              <a:rPr lang="en-GB" sz="6000" b="1">
                <a:latin typeface="Arial" charset="0"/>
                <a:cs typeface="Arial" charset="0"/>
              </a:rPr>
              <a:t> INFLUENCE</a:t>
            </a:r>
            <a:r>
              <a:rPr lang="it-IT" sz="6000" b="1">
                <a:latin typeface="Arial" charset="0"/>
                <a:cs typeface="Arial" charset="0"/>
              </a:rPr>
              <a:t> </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olo 1"/>
          <p:cNvSpPr>
            <a:spLocks noGrp="1"/>
          </p:cNvSpPr>
          <p:nvPr>
            <p:ph type="ctrTitle"/>
          </p:nvPr>
        </p:nvSpPr>
        <p:spPr>
          <a:xfrm>
            <a:off x="954088" y="995363"/>
            <a:ext cx="7750175" cy="1887537"/>
          </a:xfrm>
        </p:spPr>
        <p:txBody>
          <a:bodyPr/>
          <a:lstStyle/>
          <a:p>
            <a:pPr algn="l"/>
            <a:r>
              <a:rPr lang="it-IT" sz="1800" dirty="0">
                <a:latin typeface="Arial" charset="0"/>
                <a:cs typeface="Arial" charset="0"/>
              </a:rPr>
              <a:t>• </a:t>
            </a:r>
            <a:r>
              <a:rPr lang="en-GB" sz="1800" b="1" u="sng" dirty="0">
                <a:solidFill>
                  <a:srgbClr val="F7CD18"/>
                </a:solidFill>
                <a:latin typeface="Arial" charset="0"/>
                <a:cs typeface="Arial" charset="0"/>
              </a:rPr>
              <a:t>Economics</a:t>
            </a:r>
            <a:r>
              <a:rPr lang="en-GB" sz="1800" b="1" dirty="0">
                <a:solidFill>
                  <a:srgbClr val="F7CD18"/>
                </a:solidFill>
                <a:latin typeface="Arial" charset="0"/>
                <a:cs typeface="Arial" charset="0"/>
              </a:rPr>
              <a:t/>
            </a:r>
            <a:br>
              <a:rPr lang="en-GB" sz="1800" b="1" dirty="0">
                <a:solidFill>
                  <a:srgbClr val="F7CD18"/>
                </a:solidFill>
                <a:latin typeface="Arial" charset="0"/>
                <a:cs typeface="Arial" charset="0"/>
              </a:rPr>
            </a:br>
            <a:r>
              <a:rPr lang="en-GB" sz="1800" dirty="0">
                <a:latin typeface="Arial" charset="0"/>
                <a:cs typeface="Arial" charset="0"/>
              </a:rPr>
              <a:t>Enlightenment thinkers such as </a:t>
            </a:r>
            <a:r>
              <a:rPr lang="en-GB" sz="1800" b="1" dirty="0">
                <a:latin typeface="Arial" charset="0"/>
                <a:cs typeface="Arial" charset="0"/>
              </a:rPr>
              <a:t>Adam Smith</a:t>
            </a:r>
            <a:r>
              <a:rPr lang="en-GB" sz="1800" dirty="0">
                <a:latin typeface="Arial" charset="0"/>
                <a:cs typeface="Arial" charset="0"/>
              </a:rPr>
              <a:t> applied the theories of natural law to economics. Believed in </a:t>
            </a:r>
            <a:r>
              <a:rPr lang="en-GB" sz="1800" i="1" dirty="0">
                <a:latin typeface="Arial" charset="0"/>
                <a:cs typeface="Arial" charset="0"/>
              </a:rPr>
              <a:t>laissez-faire</a:t>
            </a:r>
            <a:r>
              <a:rPr lang="en-GB" sz="1800" dirty="0">
                <a:latin typeface="Arial" charset="0"/>
                <a:cs typeface="Arial" charset="0"/>
              </a:rPr>
              <a:t> economics: the government exercises little control over business, a free market economy based on the law of supply and demand would create economic progress and make the world a more orderly place. </a:t>
            </a:r>
            <a:endParaRPr lang="it-IT" sz="1800" dirty="0">
              <a:latin typeface="Arial" charset="0"/>
              <a:cs typeface="Arial" charset="0"/>
            </a:endParaRPr>
          </a:p>
        </p:txBody>
      </p:sp>
      <p:sp>
        <p:nvSpPr>
          <p:cNvPr id="35843" name="Titolo 1"/>
          <p:cNvSpPr txBox="1">
            <a:spLocks/>
          </p:cNvSpPr>
          <p:nvPr/>
        </p:nvSpPr>
        <p:spPr bwMode="auto">
          <a:xfrm>
            <a:off x="382588" y="395288"/>
            <a:ext cx="73533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it-IT" sz="4000">
                <a:solidFill>
                  <a:schemeClr val="tx2"/>
                </a:solidFill>
              </a:rPr>
              <a:t>INFLUENCE</a:t>
            </a:r>
          </a:p>
        </p:txBody>
      </p:sp>
      <p:sp>
        <p:nvSpPr>
          <p:cNvPr id="3" name="CasellaDiTesto 2"/>
          <p:cNvSpPr txBox="1">
            <a:spLocks noChangeArrowheads="1"/>
          </p:cNvSpPr>
          <p:nvPr/>
        </p:nvSpPr>
        <p:spPr bwMode="auto">
          <a:xfrm>
            <a:off x="954088" y="3114675"/>
            <a:ext cx="769937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it-IT" dirty="0">
                <a:solidFill>
                  <a:schemeClr val="bg1"/>
                </a:solidFill>
                <a:latin typeface="Arial" charset="0"/>
                <a:cs typeface="Arial" charset="0"/>
              </a:rPr>
              <a:t>• </a:t>
            </a:r>
            <a:r>
              <a:rPr lang="en-GB" b="1" u="sng" dirty="0">
                <a:solidFill>
                  <a:srgbClr val="F7CD18"/>
                </a:solidFill>
                <a:latin typeface="Arial" charset="0"/>
                <a:cs typeface="Arial" charset="0"/>
              </a:rPr>
              <a:t>The Arts</a:t>
            </a:r>
          </a:p>
          <a:p>
            <a:r>
              <a:rPr lang="en-GB" dirty="0">
                <a:solidFill>
                  <a:srgbClr val="FFFFFF"/>
                </a:solidFill>
                <a:latin typeface="Arial" charset="0"/>
                <a:cs typeface="Arial" charset="0"/>
              </a:rPr>
              <a:t>The arts of the 1700s reflected the Enlightenment ideals of reason, order, and balance. Under the influence of the Enlightenment, simple and elegant themes were used. In painting, Rococo style used the themes of nature and daily life. </a:t>
            </a:r>
            <a:br>
              <a:rPr lang="en-GB" dirty="0">
                <a:solidFill>
                  <a:srgbClr val="FFFFFF"/>
                </a:solidFill>
                <a:latin typeface="Arial" charset="0"/>
                <a:cs typeface="Arial" charset="0"/>
              </a:rPr>
            </a:br>
            <a:r>
              <a:rPr lang="en-US" dirty="0">
                <a:solidFill>
                  <a:srgbClr val="FFFFFF"/>
                </a:solidFill>
                <a:latin typeface="Arial" charset="0"/>
                <a:cs typeface="Arial" charset="0"/>
              </a:rPr>
              <a:t>Painting depicted classical subjects, public events, natural scenes, and living people (portraits). New forms of literature evolved, such as the novel.</a:t>
            </a:r>
            <a:endParaRPr lang="it-IT"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olo 1"/>
          <p:cNvSpPr>
            <a:spLocks noGrp="1"/>
          </p:cNvSpPr>
          <p:nvPr>
            <p:ph type="ctrTitle"/>
          </p:nvPr>
        </p:nvSpPr>
        <p:spPr>
          <a:xfrm>
            <a:off x="192088" y="484188"/>
            <a:ext cx="8756650" cy="919162"/>
          </a:xfrm>
        </p:spPr>
        <p:txBody>
          <a:bodyPr/>
          <a:lstStyle/>
          <a:p>
            <a:pPr algn="ctr"/>
            <a:r>
              <a:rPr lang="en-GB" sz="3200" b="1">
                <a:latin typeface="Arial" charset="0"/>
                <a:cs typeface="Arial" charset="0"/>
              </a:rPr>
              <a:t>MAJOR IDEAS OF THE ENLIGHTENMENT</a:t>
            </a:r>
            <a:endParaRPr lang="it-IT" sz="3200" b="1">
              <a:latin typeface="Arial" charset="0"/>
              <a:cs typeface="Arial" charset="0"/>
            </a:endParaRPr>
          </a:p>
        </p:txBody>
      </p:sp>
      <p:sp>
        <p:nvSpPr>
          <p:cNvPr id="36867" name="Titolo 1"/>
          <p:cNvSpPr txBox="1">
            <a:spLocks/>
          </p:cNvSpPr>
          <p:nvPr/>
        </p:nvSpPr>
        <p:spPr bwMode="auto">
          <a:xfrm>
            <a:off x="382588" y="395288"/>
            <a:ext cx="73533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endParaRPr lang="it-IT" sz="4000">
              <a:solidFill>
                <a:schemeClr val="tx2"/>
              </a:solidFill>
            </a:endParaRPr>
          </a:p>
        </p:txBody>
      </p:sp>
      <p:graphicFrame>
        <p:nvGraphicFramePr>
          <p:cNvPr id="3" name="Tabella 2"/>
          <p:cNvGraphicFramePr>
            <a:graphicFrameLocks noGrp="1"/>
          </p:cNvGraphicFramePr>
          <p:nvPr>
            <p:extLst>
              <p:ext uri="{D42A27DB-BD31-4B8C-83A1-F6EECF244321}">
                <p14:modId xmlns:p14="http://schemas.microsoft.com/office/powerpoint/2010/main" val="88223677"/>
              </p:ext>
            </p:extLst>
          </p:nvPr>
        </p:nvGraphicFramePr>
        <p:xfrm>
          <a:off x="425450" y="1665288"/>
          <a:ext cx="8261350" cy="3997326"/>
        </p:xfrm>
        <a:graphic>
          <a:graphicData uri="http://schemas.openxmlformats.org/drawingml/2006/table">
            <a:tbl>
              <a:tblPr firstRow="1" bandRow="1">
                <a:tableStyleId>{B301B821-A1FF-4177-AEE7-76D212191A09}</a:tableStyleId>
              </a:tblPr>
              <a:tblGrid>
                <a:gridCol w="2656643">
                  <a:extLst>
                    <a:ext uri="{9D8B030D-6E8A-4147-A177-3AD203B41FA5}">
                      <a16:colId xmlns:a16="http://schemas.microsoft.com/office/drawing/2014/main" xmlns="" val="20000"/>
                    </a:ext>
                  </a:extLst>
                </a:gridCol>
                <a:gridCol w="1532230">
                  <a:extLst>
                    <a:ext uri="{9D8B030D-6E8A-4147-A177-3AD203B41FA5}">
                      <a16:colId xmlns:a16="http://schemas.microsoft.com/office/drawing/2014/main" xmlns="" val="20001"/>
                    </a:ext>
                  </a:extLst>
                </a:gridCol>
                <a:gridCol w="4072477">
                  <a:extLst>
                    <a:ext uri="{9D8B030D-6E8A-4147-A177-3AD203B41FA5}">
                      <a16:colId xmlns:a16="http://schemas.microsoft.com/office/drawing/2014/main" xmlns="" val="20002"/>
                    </a:ext>
                  </a:extLst>
                </a:gridCol>
              </a:tblGrid>
              <a:tr h="47692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lt1"/>
                          </a:solidFill>
                          <a:effectLst/>
                          <a:latin typeface="Arial"/>
                          <a:ea typeface="+mn-ea"/>
                          <a:cs typeface="Arial"/>
                        </a:rPr>
                        <a:t>IDEA</a:t>
                      </a:r>
                      <a:endParaRPr lang="it-IT" sz="1200" b="1" kern="1200" dirty="0">
                        <a:solidFill>
                          <a:schemeClr val="lt1"/>
                        </a:solidFill>
                        <a:effectLst/>
                        <a:latin typeface="Arial"/>
                        <a:ea typeface="+mn-ea"/>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tc>
                  <a:txBody>
                    <a:bodyPr/>
                    <a:lstStyle/>
                    <a:p>
                      <a:pPr algn="ctr"/>
                      <a:r>
                        <a:rPr lang="en-GB" sz="1200" b="1" kern="1200" dirty="0">
                          <a:solidFill>
                            <a:schemeClr val="lt1"/>
                          </a:solidFill>
                          <a:effectLst/>
                          <a:latin typeface="Arial"/>
                          <a:ea typeface="+mn-ea"/>
                          <a:cs typeface="Arial"/>
                        </a:rPr>
                        <a:t>THINKER</a:t>
                      </a:r>
                      <a:r>
                        <a:rPr lang="it-IT" sz="1200" dirty="0">
                          <a:effectLst/>
                          <a:latin typeface="Arial"/>
                          <a:cs typeface="Arial"/>
                        </a:rPr>
                        <a:t> </a:t>
                      </a:r>
                      <a:endParaRPr lang="it-IT" sz="1200" dirty="0">
                        <a:latin typeface="Arial"/>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lt1"/>
                          </a:solidFill>
                          <a:effectLst/>
                          <a:latin typeface="Arial"/>
                          <a:ea typeface="+mn-ea"/>
                          <a:cs typeface="Arial"/>
                        </a:rPr>
                        <a:t>IMPACT</a:t>
                      </a:r>
                      <a:endParaRPr lang="it-IT" sz="1200" b="1" kern="1200" dirty="0">
                        <a:solidFill>
                          <a:schemeClr val="lt1"/>
                        </a:solidFill>
                        <a:effectLst/>
                        <a:latin typeface="Arial"/>
                        <a:ea typeface="+mn-ea"/>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extLst>
                  <a:ext uri="{0D108BD9-81ED-4DB2-BD59-A6C34878D82A}">
                    <a16:rowId xmlns:a16="http://schemas.microsoft.com/office/drawing/2014/main" xmlns="" val="10000"/>
                  </a:ext>
                </a:extLst>
              </a:tr>
              <a:tr h="3651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a:ea typeface="+mn-ea"/>
                          <a:cs typeface="Arial"/>
                        </a:rPr>
                        <a:t>Natural rights: life, liberty, property</a:t>
                      </a:r>
                      <a:endParaRPr lang="it-IT" sz="1200" kern="1200" dirty="0">
                        <a:solidFill>
                          <a:schemeClr val="dk1"/>
                        </a:solidFill>
                        <a:effectLst/>
                        <a:latin typeface="Arial"/>
                        <a:ea typeface="+mn-ea"/>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a:ea typeface="+mn-ea"/>
                          <a:cs typeface="Arial"/>
                        </a:rPr>
                        <a:t>Locke</a:t>
                      </a:r>
                      <a:endParaRPr lang="it-IT" sz="1200" kern="1200" dirty="0">
                        <a:solidFill>
                          <a:schemeClr val="dk1"/>
                        </a:solidFill>
                        <a:effectLst/>
                        <a:latin typeface="Arial"/>
                        <a:ea typeface="+mn-ea"/>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a:ea typeface="+mn-ea"/>
                          <a:cs typeface="Arial"/>
                        </a:rPr>
                        <a:t>US Declaration of Independence</a:t>
                      </a:r>
                      <a:endParaRPr lang="it-IT" sz="1200" kern="1200" dirty="0">
                        <a:solidFill>
                          <a:schemeClr val="dk1"/>
                        </a:solidFill>
                        <a:effectLst/>
                        <a:latin typeface="Arial"/>
                        <a:ea typeface="+mn-ea"/>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extLst>
                  <a:ext uri="{0D108BD9-81ED-4DB2-BD59-A6C34878D82A}">
                    <a16:rowId xmlns:a16="http://schemas.microsoft.com/office/drawing/2014/main" xmlns="" val="10001"/>
                  </a:ext>
                </a:extLst>
              </a:tr>
              <a:tr h="53510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a:ea typeface="+mn-ea"/>
                          <a:cs typeface="Arial"/>
                        </a:rPr>
                        <a:t>Separation of powers</a:t>
                      </a:r>
                      <a:endParaRPr lang="it-IT" sz="1200" kern="1200" dirty="0">
                        <a:solidFill>
                          <a:schemeClr val="dk1"/>
                        </a:solidFill>
                        <a:effectLst/>
                        <a:latin typeface="Arial"/>
                        <a:ea typeface="+mn-ea"/>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a:ea typeface="+mn-ea"/>
                          <a:cs typeface="Arial"/>
                        </a:rPr>
                        <a:t>Montesquieu</a:t>
                      </a:r>
                      <a:endParaRPr lang="it-IT" sz="1200" kern="1200" dirty="0">
                        <a:solidFill>
                          <a:schemeClr val="dk1"/>
                        </a:solidFill>
                        <a:effectLst/>
                        <a:latin typeface="Arial"/>
                        <a:ea typeface="+mn-ea"/>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a:ea typeface="+mn-ea"/>
                          <a:cs typeface="Arial"/>
                        </a:rPr>
                        <a:t>France, United States</a:t>
                      </a:r>
                      <a:r>
                        <a:rPr lang="en-GB" sz="1200" kern="1200" baseline="0" dirty="0">
                          <a:solidFill>
                            <a:schemeClr val="dk1"/>
                          </a:solidFill>
                          <a:effectLst/>
                          <a:latin typeface="Arial"/>
                          <a:ea typeface="+mn-ea"/>
                          <a:cs typeface="Arial"/>
                        </a:rPr>
                        <a:t> – </a:t>
                      </a:r>
                      <a:r>
                        <a:rPr lang="en-GB" sz="1200" kern="1200" dirty="0">
                          <a:solidFill>
                            <a:schemeClr val="dk1"/>
                          </a:solidFill>
                          <a:effectLst/>
                          <a:latin typeface="Arial"/>
                          <a:ea typeface="+mn-ea"/>
                          <a:cs typeface="Arial"/>
                        </a:rPr>
                        <a:t>separation of powers in new constitutions</a:t>
                      </a:r>
                      <a:endParaRPr lang="it-IT" sz="1200" kern="1200" dirty="0">
                        <a:solidFill>
                          <a:schemeClr val="dk1"/>
                        </a:solidFill>
                        <a:effectLst/>
                        <a:latin typeface="Arial"/>
                        <a:ea typeface="+mn-ea"/>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extLst>
                  <a:ext uri="{0D108BD9-81ED-4DB2-BD59-A6C34878D82A}">
                    <a16:rowId xmlns:a16="http://schemas.microsoft.com/office/drawing/2014/main" xmlns="" val="10002"/>
                  </a:ext>
                </a:extLst>
              </a:tr>
              <a:tr h="7389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a:ea typeface="+mn-ea"/>
                          <a:cs typeface="Arial"/>
                        </a:rPr>
                        <a:t>Freedom of thought and expression</a:t>
                      </a:r>
                      <a:endParaRPr lang="it-IT" sz="1200" kern="1200" dirty="0">
                        <a:solidFill>
                          <a:schemeClr val="dk1"/>
                        </a:solidFill>
                        <a:effectLst/>
                        <a:latin typeface="Arial"/>
                        <a:ea typeface="+mn-ea"/>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a:ea typeface="+mn-ea"/>
                          <a:cs typeface="Arial"/>
                        </a:rPr>
                        <a:t>Voltaire</a:t>
                      </a:r>
                      <a:endParaRPr lang="it-IT" sz="1200" kern="1200" dirty="0">
                        <a:solidFill>
                          <a:schemeClr val="dk1"/>
                        </a:solidFill>
                        <a:effectLst/>
                        <a:latin typeface="Arial"/>
                        <a:ea typeface="+mn-ea"/>
                        <a:cs typeface="Arial"/>
                      </a:endParaRPr>
                    </a:p>
                    <a:p>
                      <a:pPr algn="ctr"/>
                      <a:endParaRPr lang="it-IT" sz="1200" dirty="0">
                        <a:latin typeface="Arial"/>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a:ea typeface="+mn-ea"/>
                          <a:cs typeface="Arial"/>
                        </a:rPr>
                        <a:t>US Bill and French Declaration of the Rights of Man and Citizen; European monarchs reduce or eliminate censorship</a:t>
                      </a:r>
                      <a:endParaRPr lang="it-IT" sz="1200" kern="1200" dirty="0">
                        <a:solidFill>
                          <a:schemeClr val="dk1"/>
                        </a:solidFill>
                        <a:effectLst/>
                        <a:latin typeface="Arial"/>
                        <a:ea typeface="+mn-ea"/>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extLst>
                  <a:ext uri="{0D108BD9-81ED-4DB2-BD59-A6C34878D82A}">
                    <a16:rowId xmlns:a16="http://schemas.microsoft.com/office/drawing/2014/main" xmlns="" val="10003"/>
                  </a:ext>
                </a:extLst>
              </a:tr>
              <a:tr h="54147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kern="1200">
                          <a:solidFill>
                            <a:schemeClr val="dk1"/>
                          </a:solidFill>
                          <a:effectLst/>
                          <a:latin typeface="Arial"/>
                          <a:ea typeface="+mn-ea"/>
                          <a:cs typeface="Arial"/>
                        </a:rPr>
                        <a:t>Abolition </a:t>
                      </a:r>
                      <a:r>
                        <a:rPr lang="en-GB" sz="1200" kern="1200" dirty="0">
                          <a:solidFill>
                            <a:schemeClr val="dk1"/>
                          </a:solidFill>
                          <a:effectLst/>
                          <a:latin typeface="Arial"/>
                          <a:ea typeface="+mn-ea"/>
                          <a:cs typeface="Arial"/>
                        </a:rPr>
                        <a:t>of torture</a:t>
                      </a:r>
                      <a:endParaRPr lang="it-IT" sz="1200" kern="1200" dirty="0">
                        <a:solidFill>
                          <a:schemeClr val="dk1"/>
                        </a:solidFill>
                        <a:effectLst/>
                        <a:latin typeface="Arial"/>
                        <a:ea typeface="+mn-ea"/>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kern="1200" dirty="0" err="1">
                          <a:solidFill>
                            <a:schemeClr val="dk1"/>
                          </a:solidFill>
                          <a:effectLst/>
                          <a:latin typeface="Arial"/>
                          <a:ea typeface="+mn-ea"/>
                          <a:cs typeface="Arial"/>
                        </a:rPr>
                        <a:t>Beccaria</a:t>
                      </a:r>
                      <a:endParaRPr lang="it-IT" sz="1200" kern="1200" dirty="0">
                        <a:solidFill>
                          <a:schemeClr val="dk1"/>
                        </a:solidFill>
                        <a:effectLst/>
                        <a:latin typeface="Arial"/>
                        <a:ea typeface="+mn-ea"/>
                        <a:cs typeface="Arial"/>
                      </a:endParaRPr>
                    </a:p>
                    <a:p>
                      <a:pPr algn="ctr"/>
                      <a:endParaRPr lang="it-IT" sz="1200" dirty="0">
                        <a:latin typeface="Arial"/>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a:ea typeface="+mn-ea"/>
                          <a:cs typeface="Arial"/>
                        </a:rPr>
                        <a:t>US Bill of Rights; torture reduced</a:t>
                      </a:r>
                      <a:endParaRPr lang="it-IT" sz="1200" kern="1200" dirty="0">
                        <a:solidFill>
                          <a:schemeClr val="dk1"/>
                        </a:solidFill>
                        <a:effectLst/>
                        <a:latin typeface="Arial"/>
                        <a:ea typeface="+mn-ea"/>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extLst>
                  <a:ext uri="{0D108BD9-81ED-4DB2-BD59-A6C34878D82A}">
                    <a16:rowId xmlns:a16="http://schemas.microsoft.com/office/drawing/2014/main" xmlns="" val="10004"/>
                  </a:ext>
                </a:extLst>
              </a:tr>
              <a:tr h="7517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a:ea typeface="+mn-ea"/>
                          <a:cs typeface="Arial"/>
                        </a:rPr>
                        <a:t>Religious freedom</a:t>
                      </a:r>
                      <a:endParaRPr lang="it-IT" sz="1200" kern="1200" dirty="0">
                        <a:solidFill>
                          <a:schemeClr val="dk1"/>
                        </a:solidFill>
                        <a:effectLst/>
                        <a:latin typeface="Arial"/>
                        <a:ea typeface="+mn-ea"/>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a:ea typeface="+mn-ea"/>
                          <a:cs typeface="Arial"/>
                        </a:rPr>
                        <a:t>Voltaire</a:t>
                      </a:r>
                      <a:endParaRPr lang="it-IT" sz="1200" kern="1200" dirty="0">
                        <a:solidFill>
                          <a:schemeClr val="dk1"/>
                        </a:solidFill>
                        <a:effectLst/>
                        <a:latin typeface="Arial"/>
                        <a:ea typeface="+mn-ea"/>
                        <a:cs typeface="Arial"/>
                      </a:endParaRPr>
                    </a:p>
                    <a:p>
                      <a:pPr algn="ctr"/>
                      <a:endParaRPr lang="it-IT" sz="1200" dirty="0">
                        <a:latin typeface="Arial"/>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a:ea typeface="+mn-ea"/>
                          <a:cs typeface="Arial"/>
                        </a:rPr>
                        <a:t>US. Bill of Rights and French Declaration of the Rights of Man and Citizen; European monarchs reduce persecution</a:t>
                      </a:r>
                      <a:endParaRPr lang="it-IT" sz="1200" kern="1200" dirty="0">
                        <a:solidFill>
                          <a:schemeClr val="dk1"/>
                        </a:solidFill>
                        <a:effectLst/>
                        <a:latin typeface="Arial"/>
                        <a:ea typeface="+mn-ea"/>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extLst>
                  <a:ext uri="{0D108BD9-81ED-4DB2-BD59-A6C34878D82A}">
                    <a16:rowId xmlns:a16="http://schemas.microsoft.com/office/drawing/2014/main" xmlns="" val="10005"/>
                  </a:ext>
                </a:extLst>
              </a:tr>
              <a:tr h="58798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a:ea typeface="+mn-ea"/>
                          <a:cs typeface="Arial"/>
                        </a:rPr>
                        <a:t>Women’s equality</a:t>
                      </a:r>
                      <a:endParaRPr lang="it-IT" sz="1200" kern="1200" dirty="0">
                        <a:solidFill>
                          <a:schemeClr val="dk1"/>
                        </a:solidFill>
                        <a:effectLst/>
                        <a:latin typeface="Arial"/>
                        <a:ea typeface="+mn-ea"/>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a:ea typeface="+mn-ea"/>
                          <a:cs typeface="Arial"/>
                        </a:rPr>
                        <a:t>Wollstonecraft</a:t>
                      </a:r>
                      <a:endParaRPr lang="it-IT" sz="1200" kern="1200" dirty="0">
                        <a:solidFill>
                          <a:schemeClr val="dk1"/>
                        </a:solidFill>
                        <a:effectLst/>
                        <a:latin typeface="Arial"/>
                        <a:ea typeface="+mn-ea"/>
                        <a:cs typeface="Arial"/>
                      </a:endParaRPr>
                    </a:p>
                    <a:p>
                      <a:pPr algn="ctr"/>
                      <a:endParaRPr lang="it-IT" sz="1200" dirty="0">
                        <a:latin typeface="Arial"/>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effectLst/>
                          <a:latin typeface="Arial"/>
                          <a:ea typeface="+mn-ea"/>
                          <a:cs typeface="Arial"/>
                        </a:rPr>
                        <a:t>Women’s rights groups form in Europe and North America</a:t>
                      </a:r>
                      <a:endParaRPr lang="it-IT" sz="1200" kern="1200" dirty="0">
                        <a:solidFill>
                          <a:schemeClr val="dk1"/>
                        </a:solidFill>
                        <a:effectLst/>
                        <a:latin typeface="Arial"/>
                        <a:ea typeface="+mn-ea"/>
                        <a:cs typeface="Arial"/>
                      </a:endParaRPr>
                    </a:p>
                  </a:txBody>
                  <a:tcPr marL="91446" marR="91446">
                    <a:lnL w="6350" cap="flat" cmpd="sng" algn="ctr">
                      <a:solidFill>
                        <a:prstClr val="black"/>
                      </a:solidFill>
                      <a:prstDash val="solid"/>
                      <a:round/>
                      <a:headEnd type="none" w="med" len="med"/>
                      <a:tailEnd type="none" w="med" len="med"/>
                    </a:lnL>
                    <a:lnR w="6350" cap="flat" cmpd="sng" algn="ctr">
                      <a:solidFill>
                        <a:prstClr val="black"/>
                      </a:solidFill>
                      <a:prstDash val="solid"/>
                      <a:round/>
                      <a:headEnd type="none" w="med" len="med"/>
                      <a:tailEnd type="none" w="med" len="med"/>
                    </a:lnR>
                    <a:lnT w="6350" cap="flat" cmpd="sng" algn="ctr">
                      <a:solidFill>
                        <a:prstClr val="black"/>
                      </a:solidFill>
                      <a:prstDash val="solid"/>
                      <a:round/>
                      <a:headEnd type="none" w="med" len="med"/>
                      <a:tailEnd type="none" w="med" len="med"/>
                    </a:lnT>
                    <a:lnB w="6350" cap="flat" cmpd="sng" algn="ctr">
                      <a:solidFill>
                        <a:prstClr val="black"/>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olo 1"/>
          <p:cNvSpPr>
            <a:spLocks noGrp="1"/>
          </p:cNvSpPr>
          <p:nvPr>
            <p:ph type="ctrTitle"/>
          </p:nvPr>
        </p:nvSpPr>
        <p:spPr>
          <a:xfrm>
            <a:off x="1600200" y="2492375"/>
            <a:ext cx="6762750" cy="1470025"/>
          </a:xfrm>
        </p:spPr>
        <p:txBody>
          <a:bodyPr/>
          <a:lstStyle/>
          <a:p>
            <a:r>
              <a:rPr lang="it-IT" sz="6000" b="1">
                <a:latin typeface="Arial" charset="0"/>
                <a:cs typeface="Arial" charset="0"/>
              </a:rPr>
              <a:t>DEFINITION</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a:spLocks noGrp="1"/>
          </p:cNvSpPr>
          <p:nvPr>
            <p:ph type="ctrTitle"/>
          </p:nvPr>
        </p:nvSpPr>
        <p:spPr>
          <a:xfrm>
            <a:off x="382588" y="395288"/>
            <a:ext cx="3060700" cy="600075"/>
          </a:xfrm>
        </p:spPr>
        <p:txBody>
          <a:bodyPr/>
          <a:lstStyle/>
          <a:p>
            <a:pPr algn="l"/>
            <a:r>
              <a:rPr lang="it-IT" sz="4000">
                <a:solidFill>
                  <a:schemeClr val="tx2"/>
                </a:solidFill>
                <a:latin typeface="Trebuchet MS" charset="0"/>
              </a:rPr>
              <a:t>DEFINITION</a:t>
            </a:r>
          </a:p>
        </p:txBody>
      </p:sp>
      <p:sp>
        <p:nvSpPr>
          <p:cNvPr id="3" name="Sottotitolo 2"/>
          <p:cNvSpPr>
            <a:spLocks noGrp="1"/>
          </p:cNvSpPr>
          <p:nvPr>
            <p:ph type="subTitle" idx="1"/>
          </p:nvPr>
        </p:nvSpPr>
        <p:spPr>
          <a:xfrm>
            <a:off x="976313" y="1212850"/>
            <a:ext cx="7726362" cy="4554538"/>
          </a:xfrm>
        </p:spPr>
        <p:txBody>
          <a:bodyPr/>
          <a:lstStyle/>
          <a:p>
            <a:pPr algn="l"/>
            <a:r>
              <a:rPr lang="en-GB" sz="2800" dirty="0">
                <a:latin typeface="Arial" charset="0"/>
                <a:cs typeface="Arial" charset="0"/>
              </a:rPr>
              <a:t>An 18</a:t>
            </a:r>
            <a:r>
              <a:rPr lang="en-GB" sz="2800" baseline="30000" dirty="0">
                <a:latin typeface="Arial" charset="0"/>
                <a:cs typeface="Arial" charset="0"/>
              </a:rPr>
              <a:t>th</a:t>
            </a:r>
            <a:r>
              <a:rPr lang="en-GB" sz="2800" dirty="0">
                <a:latin typeface="Arial" charset="0"/>
                <a:cs typeface="Arial" charset="0"/>
              </a:rPr>
              <a:t> century philosophical movement based on the use of:</a:t>
            </a:r>
            <a:endParaRPr lang="it-IT" sz="2800" dirty="0">
              <a:latin typeface="Arial" charset="0"/>
              <a:cs typeface="Arial" charset="0"/>
            </a:endParaRPr>
          </a:p>
          <a:p>
            <a:pPr algn="l"/>
            <a:r>
              <a:rPr lang="en-GB" sz="2800" dirty="0">
                <a:latin typeface="Arial" charset="0"/>
                <a:cs typeface="Arial" charset="0"/>
              </a:rPr>
              <a:t>• reason</a:t>
            </a:r>
            <a:endParaRPr lang="it-IT" sz="2800" dirty="0">
              <a:latin typeface="Arial" charset="0"/>
              <a:cs typeface="Arial" charset="0"/>
            </a:endParaRPr>
          </a:p>
          <a:p>
            <a:pPr algn="l"/>
            <a:r>
              <a:rPr lang="en-GB" sz="2800" dirty="0">
                <a:latin typeface="Arial" charset="0"/>
                <a:cs typeface="Arial" charset="0"/>
              </a:rPr>
              <a:t>• discoveries of the Scientific Revolution</a:t>
            </a:r>
            <a:endParaRPr lang="it-IT" sz="2800" dirty="0">
              <a:latin typeface="Arial" charset="0"/>
              <a:cs typeface="Arial" charset="0"/>
            </a:endParaRPr>
          </a:p>
          <a:p>
            <a:pPr algn="l"/>
            <a:r>
              <a:rPr lang="en-GB" sz="2800" dirty="0">
                <a:latin typeface="Arial" charset="0"/>
                <a:cs typeface="Arial" charset="0"/>
              </a:rPr>
              <a:t>• scientific method</a:t>
            </a:r>
            <a:endParaRPr lang="it-IT" sz="2800" dirty="0">
              <a:latin typeface="Arial" charset="0"/>
              <a:cs typeface="Arial" charset="0"/>
            </a:endParaRPr>
          </a:p>
          <a:p>
            <a:pPr algn="l"/>
            <a:r>
              <a:rPr lang="en-GB" sz="2800" dirty="0">
                <a:latin typeface="Wingdings 3" charset="0"/>
                <a:cs typeface="Wingdings 3" charset="0"/>
              </a:rPr>
              <a:t></a:t>
            </a:r>
            <a:r>
              <a:rPr lang="en-GB" sz="2800" dirty="0">
                <a:latin typeface="Arial" charset="0"/>
                <a:cs typeface="Arial" charset="0"/>
              </a:rPr>
              <a:t> to re-examine all aspects of life and society </a:t>
            </a:r>
            <a:endParaRPr lang="it-IT" sz="2800" dirty="0">
              <a:latin typeface="Arial" charset="0"/>
              <a:cs typeface="Arial" charset="0"/>
            </a:endParaRPr>
          </a:p>
          <a:p>
            <a:pPr algn="l"/>
            <a:r>
              <a:rPr lang="en-GB" sz="2800" dirty="0">
                <a:latin typeface="Wingdings 3" charset="0"/>
                <a:cs typeface="Wingdings 3" charset="0"/>
              </a:rPr>
              <a:t></a:t>
            </a:r>
            <a:r>
              <a:rPr lang="en-GB" sz="2800" dirty="0">
                <a:latin typeface="Arial" charset="0"/>
                <a:cs typeface="Arial" charset="0"/>
              </a:rPr>
              <a:t> </a:t>
            </a:r>
            <a:r>
              <a:rPr lang="en-US" sz="2800" dirty="0">
                <a:latin typeface="Arial" charset="0"/>
                <a:cs typeface="Arial" charset="0"/>
              </a:rPr>
              <a:t>to combat ignorance, superstition, tyranny  </a:t>
            </a:r>
            <a:endParaRPr lang="it-IT" sz="2800" dirty="0">
              <a:latin typeface="Arial" charset="0"/>
              <a:cs typeface="Arial" charset="0"/>
            </a:endParaRPr>
          </a:p>
          <a:p>
            <a:pPr algn="l"/>
            <a:r>
              <a:rPr lang="en-GB" sz="2800" dirty="0">
                <a:latin typeface="Wingdings 3" charset="0"/>
                <a:cs typeface="Wingdings 3" charset="0"/>
              </a:rPr>
              <a:t></a:t>
            </a:r>
            <a:r>
              <a:rPr lang="en-GB" sz="2800" dirty="0">
                <a:latin typeface="Arial" charset="0"/>
                <a:cs typeface="Arial" charset="0"/>
              </a:rPr>
              <a:t> to create a better world</a:t>
            </a:r>
            <a:r>
              <a:rPr lang="it-IT" sz="2800" dirty="0">
                <a:latin typeface="Arial" charset="0"/>
                <a:cs typeface="Arial" charset="0"/>
              </a:rPr>
              <a:t> </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dissolve">
                                      <p:cBhvr>
                                        <p:cTn id="13" dur="500"/>
                                        <p:tgtEl>
                                          <p:spTgt spid="3">
                                            <p:txEl>
                                              <p:pRg st="3" end="3"/>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dissolve">
                                      <p:cBhvr>
                                        <p:cTn id="16" dur="500"/>
                                        <p:tgtEl>
                                          <p:spTgt spid="3">
                                            <p:txEl>
                                              <p:pRg st="4" end="4"/>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dissolve">
                                      <p:cBhvr>
                                        <p:cTn id="19" dur="500"/>
                                        <p:tgtEl>
                                          <p:spTgt spid="3">
                                            <p:txEl>
                                              <p:pRg st="5" end="5"/>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dissolv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ctrTitle"/>
          </p:nvPr>
        </p:nvSpPr>
        <p:spPr>
          <a:xfrm>
            <a:off x="320675" y="2400300"/>
            <a:ext cx="8482013" cy="2220913"/>
          </a:xfrm>
        </p:spPr>
        <p:txBody>
          <a:bodyPr/>
          <a:lstStyle/>
          <a:p>
            <a:r>
              <a:rPr lang="en-GB" sz="6000" b="1">
                <a:latin typeface="Arial" charset="0"/>
                <a:cs typeface="Arial" charset="0"/>
              </a:rPr>
              <a:t/>
            </a:r>
            <a:br>
              <a:rPr lang="en-GB" sz="6000" b="1">
                <a:latin typeface="Arial" charset="0"/>
                <a:cs typeface="Arial" charset="0"/>
              </a:rPr>
            </a:br>
            <a:r>
              <a:rPr lang="en-GB" sz="6000" b="1">
                <a:latin typeface="Arial" charset="0"/>
                <a:cs typeface="Arial" charset="0"/>
              </a:rPr>
              <a:t>CHARACTERISTICS</a:t>
            </a:r>
            <a:r>
              <a:rPr lang="it-IT" sz="6000" b="1">
                <a:latin typeface="Arial" charset="0"/>
                <a:cs typeface="Arial" charset="0"/>
              </a:rPr>
              <a:t/>
            </a:r>
            <a:br>
              <a:rPr lang="it-IT" sz="6000" b="1">
                <a:latin typeface="Arial" charset="0"/>
                <a:cs typeface="Arial" charset="0"/>
              </a:rPr>
            </a:br>
            <a:endParaRPr lang="it-IT" sz="6000" b="1">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olo 1"/>
          <p:cNvSpPr>
            <a:spLocks noGrp="1"/>
          </p:cNvSpPr>
          <p:nvPr>
            <p:ph type="ctrTitle"/>
          </p:nvPr>
        </p:nvSpPr>
        <p:spPr>
          <a:xfrm>
            <a:off x="885825" y="1412875"/>
            <a:ext cx="7477125" cy="1028700"/>
          </a:xfrm>
        </p:spPr>
        <p:txBody>
          <a:bodyPr/>
          <a:lstStyle/>
          <a:p>
            <a:pPr algn="l"/>
            <a:r>
              <a:rPr lang="en-US" sz="2000" b="1">
                <a:latin typeface="Arial" charset="0"/>
                <a:cs typeface="Arial" charset="0"/>
              </a:rPr>
              <a:t>• </a:t>
            </a:r>
            <a:r>
              <a:rPr lang="en-US" sz="2000" b="1">
                <a:solidFill>
                  <a:srgbClr val="F7CD18"/>
                </a:solidFill>
                <a:latin typeface="Arial" charset="0"/>
                <a:cs typeface="Arial" charset="0"/>
              </a:rPr>
              <a:t>Rationalism</a:t>
            </a:r>
            <a:r>
              <a:rPr lang="en-US" sz="2000" b="1">
                <a:latin typeface="Arial" charset="0"/>
                <a:cs typeface="Arial" charset="0"/>
              </a:rPr>
              <a:t> </a:t>
            </a:r>
            <a:r>
              <a:rPr lang="en-GB" sz="1800">
                <a:latin typeface="Wingdings 3" charset="0"/>
                <a:cs typeface="Wingdings 3" charset="0"/>
              </a:rPr>
              <a:t></a:t>
            </a:r>
            <a:r>
              <a:rPr lang="en-GB" sz="1800">
                <a:latin typeface="Arial" charset="0"/>
                <a:cs typeface="Arial" charset="0"/>
              </a:rPr>
              <a:t> </a:t>
            </a:r>
            <a:r>
              <a:rPr lang="en-US" sz="2000">
                <a:latin typeface="Arial" charset="0"/>
                <a:cs typeface="Arial" charset="0"/>
              </a:rPr>
              <a:t>reason is the arbiter of all things. Every social, political and economic problem could be solved through the use of reason.</a:t>
            </a:r>
            <a:endParaRPr lang="it-IT" sz="2000" b="1">
              <a:solidFill>
                <a:srgbClr val="F7CD18"/>
              </a:solidFill>
              <a:latin typeface="Arial" charset="0"/>
              <a:cs typeface="Arial" charset="0"/>
            </a:endParaRPr>
          </a:p>
        </p:txBody>
      </p:sp>
      <p:sp>
        <p:nvSpPr>
          <p:cNvPr id="22531" name="Titolo 1"/>
          <p:cNvSpPr txBox="1">
            <a:spLocks/>
          </p:cNvSpPr>
          <p:nvPr/>
        </p:nvSpPr>
        <p:spPr bwMode="auto">
          <a:xfrm>
            <a:off x="382588" y="395288"/>
            <a:ext cx="5570537"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it-IT" sz="4000">
                <a:solidFill>
                  <a:schemeClr val="tx2"/>
                </a:solidFill>
              </a:rPr>
              <a:t>CHARACTERISTICS</a:t>
            </a:r>
          </a:p>
        </p:txBody>
      </p:sp>
      <p:sp>
        <p:nvSpPr>
          <p:cNvPr id="13" name="CasellaDiTesto 12"/>
          <p:cNvSpPr txBox="1">
            <a:spLocks noChangeArrowheads="1"/>
          </p:cNvSpPr>
          <p:nvPr/>
        </p:nvSpPr>
        <p:spPr bwMode="auto">
          <a:xfrm>
            <a:off x="885825" y="4506913"/>
            <a:ext cx="74771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sz="2000" b="1">
                <a:solidFill>
                  <a:srgbClr val="FFFFFF"/>
                </a:solidFill>
                <a:latin typeface="Arial" charset="0"/>
                <a:cs typeface="Arial" charset="0"/>
              </a:rPr>
              <a:t>• </a:t>
            </a:r>
            <a:r>
              <a:rPr lang="en-US" sz="2000" b="1">
                <a:solidFill>
                  <a:srgbClr val="F7CD18"/>
                </a:solidFill>
                <a:latin typeface="Arial" charset="0"/>
                <a:cs typeface="Arial" charset="0"/>
              </a:rPr>
              <a:t>Secularism</a:t>
            </a:r>
            <a:r>
              <a:rPr lang="en-US" b="1">
                <a:solidFill>
                  <a:srgbClr val="FFFFFF"/>
                </a:solidFill>
                <a:latin typeface="Arial" charset="0"/>
                <a:cs typeface="Arial" charset="0"/>
              </a:rPr>
              <a:t> </a:t>
            </a:r>
            <a:r>
              <a:rPr lang="en-GB">
                <a:solidFill>
                  <a:srgbClr val="FFFFFF"/>
                </a:solidFill>
                <a:latin typeface="Wingdings 3" charset="0"/>
                <a:cs typeface="Wingdings 3" charset="0"/>
              </a:rPr>
              <a:t></a:t>
            </a:r>
            <a:r>
              <a:rPr lang="en-GB">
                <a:solidFill>
                  <a:srgbClr val="FFFFFF"/>
                </a:solidFill>
                <a:latin typeface="Arial" charset="0"/>
                <a:cs typeface="Arial" charset="0"/>
              </a:rPr>
              <a:t> </a:t>
            </a:r>
            <a:r>
              <a:rPr lang="en-US" sz="2000">
                <a:solidFill>
                  <a:srgbClr val="FFFFFF"/>
                </a:solidFill>
                <a:latin typeface="Arial" charset="0"/>
                <a:cs typeface="Arial" charset="0"/>
              </a:rPr>
              <a:t>application of the methods of science to religion &amp; philosophy.</a:t>
            </a:r>
            <a:endParaRPr lang="it-IT" sz="2000">
              <a:solidFill>
                <a:srgbClr val="FFFFFF"/>
              </a:solidFill>
              <a:latin typeface="Arial" charset="0"/>
              <a:cs typeface="Arial" charset="0"/>
            </a:endParaRPr>
          </a:p>
        </p:txBody>
      </p:sp>
      <p:sp>
        <p:nvSpPr>
          <p:cNvPr id="14" name="CasellaDiTesto 13"/>
          <p:cNvSpPr txBox="1">
            <a:spLocks noChangeArrowheads="1"/>
          </p:cNvSpPr>
          <p:nvPr/>
        </p:nvSpPr>
        <p:spPr bwMode="auto">
          <a:xfrm>
            <a:off x="885825" y="3121025"/>
            <a:ext cx="7477125"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sz="2000" b="1">
                <a:solidFill>
                  <a:srgbClr val="FFFFFF"/>
                </a:solidFill>
                <a:latin typeface="Arial" charset="0"/>
                <a:cs typeface="Arial" charset="0"/>
              </a:rPr>
              <a:t>• </a:t>
            </a:r>
            <a:r>
              <a:rPr lang="en-US" sz="2000" b="1">
                <a:solidFill>
                  <a:srgbClr val="F7CD18"/>
                </a:solidFill>
                <a:latin typeface="Arial" charset="0"/>
                <a:cs typeface="Arial" charset="0"/>
              </a:rPr>
              <a:t>Cosmology</a:t>
            </a:r>
            <a:r>
              <a:rPr lang="en-US" b="1">
                <a:solidFill>
                  <a:srgbClr val="FFFFFF"/>
                </a:solidFill>
                <a:latin typeface="Arial" charset="0"/>
                <a:cs typeface="Arial" charset="0"/>
              </a:rPr>
              <a:t> </a:t>
            </a:r>
            <a:r>
              <a:rPr lang="en-GB">
                <a:solidFill>
                  <a:srgbClr val="FFFFFF"/>
                </a:solidFill>
                <a:latin typeface="Wingdings 3" charset="0"/>
                <a:cs typeface="Wingdings 3" charset="0"/>
              </a:rPr>
              <a:t></a:t>
            </a:r>
            <a:r>
              <a:rPr lang="en-GB">
                <a:solidFill>
                  <a:srgbClr val="FFFFFF"/>
                </a:solidFill>
                <a:latin typeface="Arial" charset="0"/>
                <a:cs typeface="Arial" charset="0"/>
              </a:rPr>
              <a:t> </a:t>
            </a:r>
            <a:r>
              <a:rPr lang="en-US" sz="2000">
                <a:solidFill>
                  <a:srgbClr val="FFFFFF"/>
                </a:solidFill>
                <a:latin typeface="Arial" charset="0"/>
                <a:cs typeface="Arial" charset="0"/>
              </a:rPr>
              <a:t>a new concept of human existence on earth, and the place of the earth in the universe.</a:t>
            </a:r>
            <a:endParaRPr lang="it-IT" sz="2000">
              <a:solidFill>
                <a:srgbClr val="FFFFFF"/>
              </a:solidFill>
              <a:latin typeface="Arial" charset="0"/>
              <a:cs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p:tgtEl>
                                          <p:spTgt spid="14"/>
                                        </p:tgtEl>
                                        <p:attrNameLst>
                                          <p:attrName>ppt_y</p:attrName>
                                        </p:attrNameLst>
                                      </p:cBhvr>
                                      <p:tavLst>
                                        <p:tav tm="0">
                                          <p:val>
                                            <p:strVal val="#ppt_y+#ppt_h*1.125000"/>
                                          </p:val>
                                        </p:tav>
                                        <p:tav tm="100000">
                                          <p:val>
                                            <p:strVal val="#ppt_y"/>
                                          </p:val>
                                        </p:tav>
                                      </p:tavLst>
                                    </p:anim>
                                    <p:animEffect transition="in" filter="wipe(up)">
                                      <p:cBhvr>
                                        <p:cTn id="8" dur="500"/>
                                        <p:tgtEl>
                                          <p:spTgt spid="14"/>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p:tgtEl>
                                          <p:spTgt spid="13"/>
                                        </p:tgtEl>
                                        <p:attrNameLst>
                                          <p:attrName>ppt_y</p:attrName>
                                        </p:attrNameLst>
                                      </p:cBhvr>
                                      <p:tavLst>
                                        <p:tav tm="0">
                                          <p:val>
                                            <p:strVal val="#ppt_y+#ppt_h*1.125000"/>
                                          </p:val>
                                        </p:tav>
                                        <p:tav tm="100000">
                                          <p:val>
                                            <p:strVal val="#ppt_y"/>
                                          </p:val>
                                        </p:tav>
                                      </p:tavLst>
                                    </p:anim>
                                    <p:animEffect transition="in" filter="wipe(up)">
                                      <p:cBhvr>
                                        <p:cTn id="1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olo 1"/>
          <p:cNvSpPr txBox="1">
            <a:spLocks/>
          </p:cNvSpPr>
          <p:nvPr/>
        </p:nvSpPr>
        <p:spPr bwMode="auto">
          <a:xfrm>
            <a:off x="382588" y="395288"/>
            <a:ext cx="5570537"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it-IT" sz="4000">
                <a:solidFill>
                  <a:schemeClr val="tx2"/>
                </a:solidFill>
              </a:rPr>
              <a:t>CHARACTERISTICS</a:t>
            </a:r>
          </a:p>
        </p:txBody>
      </p:sp>
      <p:sp>
        <p:nvSpPr>
          <p:cNvPr id="6" name="CasellaDiTesto 5"/>
          <p:cNvSpPr txBox="1">
            <a:spLocks noChangeArrowheads="1"/>
          </p:cNvSpPr>
          <p:nvPr/>
        </p:nvSpPr>
        <p:spPr bwMode="auto">
          <a:xfrm>
            <a:off x="885825" y="6192838"/>
            <a:ext cx="7337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sz="2000" b="1">
                <a:solidFill>
                  <a:srgbClr val="FFFFFF"/>
                </a:solidFill>
                <a:latin typeface="Arial" charset="0"/>
                <a:cs typeface="Arial" charset="0"/>
              </a:rPr>
              <a:t>• </a:t>
            </a:r>
            <a:r>
              <a:rPr lang="en-GB" sz="2000" b="1">
                <a:solidFill>
                  <a:srgbClr val="F7CD18"/>
                </a:solidFill>
                <a:latin typeface="Arial" charset="0"/>
                <a:cs typeface="Arial" charset="0"/>
              </a:rPr>
              <a:t>Education of the masses</a:t>
            </a:r>
            <a:endParaRPr lang="it-IT" sz="2000">
              <a:solidFill>
                <a:srgbClr val="F7CD18"/>
              </a:solidFill>
            </a:endParaRPr>
          </a:p>
        </p:txBody>
      </p:sp>
      <p:sp>
        <p:nvSpPr>
          <p:cNvPr id="8" name="CasellaDiTesto 7"/>
          <p:cNvSpPr txBox="1">
            <a:spLocks noChangeArrowheads="1"/>
          </p:cNvSpPr>
          <p:nvPr/>
        </p:nvSpPr>
        <p:spPr bwMode="auto">
          <a:xfrm>
            <a:off x="885825" y="5089525"/>
            <a:ext cx="7416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sz="2000" b="1">
                <a:solidFill>
                  <a:srgbClr val="FFFFFF"/>
                </a:solidFill>
                <a:latin typeface="Arial" charset="0"/>
                <a:cs typeface="Arial" charset="0"/>
              </a:rPr>
              <a:t>• </a:t>
            </a:r>
            <a:r>
              <a:rPr lang="en-GB" sz="2000" b="1">
                <a:solidFill>
                  <a:srgbClr val="F7CD18"/>
                </a:solidFill>
                <a:latin typeface="Arial" charset="0"/>
                <a:cs typeface="Arial" charset="0"/>
              </a:rPr>
              <a:t>Freedom</a:t>
            </a:r>
            <a:r>
              <a:rPr lang="en-US" b="1">
                <a:solidFill>
                  <a:srgbClr val="FFFFFF"/>
                </a:solidFill>
                <a:latin typeface="Arial" charset="0"/>
                <a:cs typeface="Arial" charset="0"/>
              </a:rPr>
              <a:t> </a:t>
            </a:r>
            <a:r>
              <a:rPr lang="en-GB">
                <a:solidFill>
                  <a:srgbClr val="FFFFFF"/>
                </a:solidFill>
                <a:latin typeface="Wingdings 3" charset="0"/>
                <a:cs typeface="Wingdings 3" charset="0"/>
              </a:rPr>
              <a:t></a:t>
            </a:r>
            <a:r>
              <a:rPr lang="en-GB">
                <a:solidFill>
                  <a:srgbClr val="FFFFFF"/>
                </a:solidFill>
                <a:latin typeface="Arial" charset="0"/>
                <a:cs typeface="Arial" charset="0"/>
              </a:rPr>
              <a:t> </a:t>
            </a:r>
            <a:r>
              <a:rPr lang="en-GB" sz="2000">
                <a:solidFill>
                  <a:srgbClr val="FFFFFF"/>
                </a:solidFill>
                <a:latin typeface="Arial" charset="0"/>
                <a:cs typeface="Arial" charset="0"/>
              </a:rPr>
              <a:t>of thought and expression: bring liberty to all humankind (modern battle against absolutism).</a:t>
            </a:r>
            <a:endParaRPr lang="it-IT" sz="2000">
              <a:solidFill>
                <a:srgbClr val="FFFFFF"/>
              </a:solidFill>
              <a:latin typeface="Arial" charset="0"/>
              <a:cs typeface="Arial" charset="0"/>
            </a:endParaRPr>
          </a:p>
        </p:txBody>
      </p:sp>
      <p:sp>
        <p:nvSpPr>
          <p:cNvPr id="9" name="CasellaDiTesto 8"/>
          <p:cNvSpPr txBox="1">
            <a:spLocks noChangeArrowheads="1"/>
          </p:cNvSpPr>
          <p:nvPr/>
        </p:nvSpPr>
        <p:spPr bwMode="auto">
          <a:xfrm>
            <a:off x="885825" y="3987800"/>
            <a:ext cx="74771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sz="2000" b="1" dirty="0">
                <a:solidFill>
                  <a:srgbClr val="FFFFFF"/>
                </a:solidFill>
                <a:latin typeface="Arial" charset="0"/>
                <a:cs typeface="Arial" charset="0"/>
              </a:rPr>
              <a:t>• </a:t>
            </a:r>
            <a:r>
              <a:rPr lang="en-GB" sz="2000" b="1" dirty="0">
                <a:solidFill>
                  <a:srgbClr val="F7CD18"/>
                </a:solidFill>
                <a:latin typeface="Arial" charset="0"/>
                <a:cs typeface="Arial" charset="0"/>
              </a:rPr>
              <a:t>Optimism &amp; self-confidence</a:t>
            </a:r>
            <a:r>
              <a:rPr lang="en-US" b="1" dirty="0">
                <a:solidFill>
                  <a:srgbClr val="F7CD18"/>
                </a:solidFill>
                <a:latin typeface="Arial" charset="0"/>
                <a:cs typeface="Arial" charset="0"/>
              </a:rPr>
              <a:t> </a:t>
            </a:r>
            <a:r>
              <a:rPr lang="en-GB" dirty="0">
                <a:solidFill>
                  <a:srgbClr val="FFFFFF"/>
                </a:solidFill>
                <a:latin typeface="Wingdings 3" charset="0"/>
                <a:cs typeface="Wingdings 3" charset="0"/>
              </a:rPr>
              <a:t></a:t>
            </a:r>
            <a:r>
              <a:rPr lang="en-GB" dirty="0">
                <a:solidFill>
                  <a:srgbClr val="FFFFFF"/>
                </a:solidFill>
                <a:latin typeface="Arial" charset="0"/>
                <a:cs typeface="Arial" charset="0"/>
              </a:rPr>
              <a:t> </a:t>
            </a:r>
            <a:r>
              <a:rPr lang="en-GB" sz="2000" dirty="0">
                <a:solidFill>
                  <a:srgbClr val="FFFFFF"/>
                </a:solidFill>
                <a:latin typeface="Arial" charset="0"/>
                <a:cs typeface="Arial" charset="0"/>
              </a:rPr>
              <a:t>the belief that man is intrinsically good; the belief in social progress.</a:t>
            </a:r>
            <a:endParaRPr lang="it-IT" sz="2000" dirty="0">
              <a:solidFill>
                <a:srgbClr val="FFFFFF"/>
              </a:solidFill>
              <a:latin typeface="Arial" charset="0"/>
              <a:cs typeface="Arial" charset="0"/>
            </a:endParaRPr>
          </a:p>
        </p:txBody>
      </p:sp>
      <p:sp>
        <p:nvSpPr>
          <p:cNvPr id="10" name="CasellaDiTesto 9"/>
          <p:cNvSpPr txBox="1">
            <a:spLocks noChangeArrowheads="1"/>
          </p:cNvSpPr>
          <p:nvPr/>
        </p:nvSpPr>
        <p:spPr bwMode="auto">
          <a:xfrm>
            <a:off x="885825" y="3192463"/>
            <a:ext cx="71580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sz="2000" b="1">
                <a:solidFill>
                  <a:srgbClr val="FFFFFF"/>
                </a:solidFill>
                <a:latin typeface="Arial" charset="0"/>
                <a:cs typeface="Arial" charset="0"/>
              </a:rPr>
              <a:t>• </a:t>
            </a:r>
            <a:r>
              <a:rPr lang="en-US" sz="2000" b="1">
                <a:solidFill>
                  <a:srgbClr val="F7CD18"/>
                </a:solidFill>
                <a:latin typeface="Arial" charset="0"/>
                <a:cs typeface="Arial" charset="0"/>
              </a:rPr>
              <a:t>Tolerance</a:t>
            </a:r>
            <a:r>
              <a:rPr lang="en-US" b="1">
                <a:solidFill>
                  <a:srgbClr val="FFFFFF"/>
                </a:solidFill>
                <a:latin typeface="Arial" charset="0"/>
                <a:cs typeface="Arial" charset="0"/>
              </a:rPr>
              <a:t> </a:t>
            </a:r>
            <a:r>
              <a:rPr lang="en-GB">
                <a:solidFill>
                  <a:srgbClr val="FFFFFF"/>
                </a:solidFill>
                <a:latin typeface="Wingdings 3" charset="0"/>
                <a:cs typeface="Wingdings 3" charset="0"/>
              </a:rPr>
              <a:t></a:t>
            </a:r>
            <a:r>
              <a:rPr lang="en-GB">
                <a:solidFill>
                  <a:srgbClr val="FFFFFF"/>
                </a:solidFill>
                <a:latin typeface="Arial" charset="0"/>
                <a:cs typeface="Arial" charset="0"/>
              </a:rPr>
              <a:t> </a:t>
            </a:r>
            <a:r>
              <a:rPr lang="en-US" sz="2000" i="1">
                <a:solidFill>
                  <a:srgbClr val="FFFFFF"/>
                </a:solidFill>
                <a:latin typeface="Arial" charset="0"/>
                <a:cs typeface="Arial" charset="0"/>
              </a:rPr>
              <a:t>no opinion is worth burning your neighbour for.</a:t>
            </a:r>
            <a:endParaRPr lang="it-IT" sz="2000">
              <a:solidFill>
                <a:srgbClr val="FFFFFF"/>
              </a:solidFill>
              <a:latin typeface="Arial" charset="0"/>
              <a:cs typeface="Arial" charset="0"/>
            </a:endParaRPr>
          </a:p>
        </p:txBody>
      </p:sp>
      <p:sp>
        <p:nvSpPr>
          <p:cNvPr id="11" name="CasellaDiTesto 10"/>
          <p:cNvSpPr txBox="1">
            <a:spLocks noChangeArrowheads="1"/>
          </p:cNvSpPr>
          <p:nvPr/>
        </p:nvSpPr>
        <p:spPr bwMode="auto">
          <a:xfrm>
            <a:off x="885825" y="2398713"/>
            <a:ext cx="7477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sz="2000" b="1">
                <a:solidFill>
                  <a:srgbClr val="FFFFFF"/>
                </a:solidFill>
                <a:latin typeface="Arial" charset="0"/>
                <a:cs typeface="Arial" charset="0"/>
              </a:rPr>
              <a:t>• </a:t>
            </a:r>
            <a:r>
              <a:rPr lang="en-US" sz="2000" b="1">
                <a:solidFill>
                  <a:srgbClr val="F7CD18"/>
                </a:solidFill>
                <a:latin typeface="Arial" charset="0"/>
                <a:cs typeface="Arial" charset="0"/>
              </a:rPr>
              <a:t>Utilitarianism</a:t>
            </a:r>
            <a:r>
              <a:rPr lang="en-US" b="1">
                <a:solidFill>
                  <a:srgbClr val="FFFFFF"/>
                </a:solidFill>
                <a:latin typeface="Arial" charset="0"/>
                <a:cs typeface="Arial" charset="0"/>
              </a:rPr>
              <a:t> </a:t>
            </a:r>
            <a:r>
              <a:rPr lang="en-GB">
                <a:solidFill>
                  <a:srgbClr val="FFFFFF"/>
                </a:solidFill>
                <a:latin typeface="Wingdings 3" charset="0"/>
                <a:cs typeface="Wingdings 3" charset="0"/>
              </a:rPr>
              <a:t></a:t>
            </a:r>
            <a:r>
              <a:rPr lang="en-GB">
                <a:solidFill>
                  <a:srgbClr val="FFFFFF"/>
                </a:solidFill>
                <a:latin typeface="Arial" charset="0"/>
                <a:cs typeface="Arial" charset="0"/>
              </a:rPr>
              <a:t> </a:t>
            </a:r>
            <a:r>
              <a:rPr lang="en-US" sz="2000">
                <a:solidFill>
                  <a:srgbClr val="FFFFFF"/>
                </a:solidFill>
                <a:latin typeface="Arial" charset="0"/>
                <a:cs typeface="Arial" charset="0"/>
              </a:rPr>
              <a:t>the greatest good for the greatest number.</a:t>
            </a:r>
            <a:endParaRPr lang="it-IT" sz="2000">
              <a:solidFill>
                <a:srgbClr val="FFFFFF"/>
              </a:solidFill>
              <a:latin typeface="Arial" charset="0"/>
              <a:cs typeface="Arial" charset="0"/>
            </a:endParaRPr>
          </a:p>
        </p:txBody>
      </p:sp>
      <p:sp>
        <p:nvSpPr>
          <p:cNvPr id="12" name="CasellaDiTesto 11"/>
          <p:cNvSpPr txBox="1">
            <a:spLocks noChangeArrowheads="1"/>
          </p:cNvSpPr>
          <p:nvPr/>
        </p:nvSpPr>
        <p:spPr bwMode="auto">
          <a:xfrm>
            <a:off x="885825" y="1295400"/>
            <a:ext cx="7594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sz="2000" b="1" dirty="0">
                <a:solidFill>
                  <a:srgbClr val="FFFFFF"/>
                </a:solidFill>
                <a:latin typeface="Arial" charset="0"/>
                <a:cs typeface="Arial" charset="0"/>
              </a:rPr>
              <a:t>• </a:t>
            </a:r>
            <a:r>
              <a:rPr lang="en-US" sz="2000" b="1" dirty="0">
                <a:solidFill>
                  <a:srgbClr val="F7CD18"/>
                </a:solidFill>
                <a:latin typeface="Arial" charset="0"/>
                <a:cs typeface="Arial" charset="0"/>
              </a:rPr>
              <a:t>Scientific method</a:t>
            </a:r>
            <a:r>
              <a:rPr lang="en-US" b="1" dirty="0">
                <a:solidFill>
                  <a:srgbClr val="F7CD18"/>
                </a:solidFill>
                <a:latin typeface="Arial" charset="0"/>
                <a:cs typeface="Arial" charset="0"/>
              </a:rPr>
              <a:t> </a:t>
            </a:r>
            <a:r>
              <a:rPr lang="en-GB" dirty="0">
                <a:solidFill>
                  <a:srgbClr val="FFFFFF"/>
                </a:solidFill>
                <a:latin typeface="Wingdings 3" charset="0"/>
                <a:cs typeface="Wingdings 3" charset="0"/>
              </a:rPr>
              <a:t></a:t>
            </a:r>
            <a:r>
              <a:rPr lang="en-GB" dirty="0">
                <a:solidFill>
                  <a:srgbClr val="FFFFFF"/>
                </a:solidFill>
                <a:latin typeface="Arial" charset="0"/>
                <a:cs typeface="Arial" charset="0"/>
              </a:rPr>
              <a:t> </a:t>
            </a:r>
            <a:r>
              <a:rPr lang="en-US" sz="2000" dirty="0">
                <a:solidFill>
                  <a:srgbClr val="FFFFFF"/>
                </a:solidFill>
                <a:latin typeface="Arial" charset="0"/>
                <a:cs typeface="Arial" charset="0"/>
              </a:rPr>
              <a:t>mathematical analysis – experimentation – inductive reasoning.</a:t>
            </a:r>
            <a:endParaRPr lang="it-IT" sz="20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p:tgtEl>
                                          <p:spTgt spid="12"/>
                                        </p:tgtEl>
                                        <p:attrNameLst>
                                          <p:attrName>ppt_y</p:attrName>
                                        </p:attrNameLst>
                                      </p:cBhvr>
                                      <p:tavLst>
                                        <p:tav tm="0">
                                          <p:val>
                                            <p:strVal val="#ppt_y+#ppt_h*1.125000"/>
                                          </p:val>
                                        </p:tav>
                                        <p:tav tm="100000">
                                          <p:val>
                                            <p:strVal val="#ppt_y"/>
                                          </p:val>
                                        </p:tav>
                                      </p:tavLst>
                                    </p:anim>
                                    <p:animEffect transition="in" filter="wipe(up)">
                                      <p:cBhvr>
                                        <p:cTn id="8" dur="500"/>
                                        <p:tgtEl>
                                          <p:spTgt spid="12"/>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p:tgtEl>
                                          <p:spTgt spid="11"/>
                                        </p:tgtEl>
                                        <p:attrNameLst>
                                          <p:attrName>ppt_y</p:attrName>
                                        </p:attrNameLst>
                                      </p:cBhvr>
                                      <p:tavLst>
                                        <p:tav tm="0">
                                          <p:val>
                                            <p:strVal val="#ppt_y+#ppt_h*1.125000"/>
                                          </p:val>
                                        </p:tav>
                                        <p:tav tm="100000">
                                          <p:val>
                                            <p:strVal val="#ppt_y"/>
                                          </p:val>
                                        </p:tav>
                                      </p:tavLst>
                                    </p:anim>
                                    <p:animEffect transition="in" filter="wipe(up)">
                                      <p:cBhvr>
                                        <p:cTn id="14" dur="500"/>
                                        <p:tgtEl>
                                          <p:spTgt spid="1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p:tgtEl>
                                          <p:spTgt spid="10"/>
                                        </p:tgtEl>
                                        <p:attrNameLst>
                                          <p:attrName>ppt_y</p:attrName>
                                        </p:attrNameLst>
                                      </p:cBhvr>
                                      <p:tavLst>
                                        <p:tav tm="0">
                                          <p:val>
                                            <p:strVal val="#ppt_y+#ppt_h*1.125000"/>
                                          </p:val>
                                        </p:tav>
                                        <p:tav tm="100000">
                                          <p:val>
                                            <p:strVal val="#ppt_y"/>
                                          </p:val>
                                        </p:tav>
                                      </p:tavLst>
                                    </p:anim>
                                    <p:animEffect transition="in" filter="wipe(up)">
                                      <p:cBhvr>
                                        <p:cTn id="20" dur="500"/>
                                        <p:tgtEl>
                                          <p:spTgt spid="1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p:tgtEl>
                                          <p:spTgt spid="9"/>
                                        </p:tgtEl>
                                        <p:attrNameLst>
                                          <p:attrName>ppt_y</p:attrName>
                                        </p:attrNameLst>
                                      </p:cBhvr>
                                      <p:tavLst>
                                        <p:tav tm="0">
                                          <p:val>
                                            <p:strVal val="#ppt_y+#ppt_h*1.125000"/>
                                          </p:val>
                                        </p:tav>
                                        <p:tav tm="100000">
                                          <p:val>
                                            <p:strVal val="#ppt_y"/>
                                          </p:val>
                                        </p:tav>
                                      </p:tavLst>
                                    </p:anim>
                                    <p:animEffect transition="in" filter="wipe(up)">
                                      <p:cBhvr>
                                        <p:cTn id="26" dur="500"/>
                                        <p:tgtEl>
                                          <p:spTgt spid="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p:tgtEl>
                                          <p:spTgt spid="8"/>
                                        </p:tgtEl>
                                        <p:attrNameLst>
                                          <p:attrName>ppt_y</p:attrName>
                                        </p:attrNameLst>
                                      </p:cBhvr>
                                      <p:tavLst>
                                        <p:tav tm="0">
                                          <p:val>
                                            <p:strVal val="#ppt_y+#ppt_h*1.125000"/>
                                          </p:val>
                                        </p:tav>
                                        <p:tav tm="100000">
                                          <p:val>
                                            <p:strVal val="#ppt_y"/>
                                          </p:val>
                                        </p:tav>
                                      </p:tavLst>
                                    </p:anim>
                                    <p:animEffect transition="in" filter="wipe(up)">
                                      <p:cBhvr>
                                        <p:cTn id="32" dur="500"/>
                                        <p:tgtEl>
                                          <p:spTgt spid="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p:tgtEl>
                                          <p:spTgt spid="6"/>
                                        </p:tgtEl>
                                        <p:attrNameLst>
                                          <p:attrName>ppt_y</p:attrName>
                                        </p:attrNameLst>
                                      </p:cBhvr>
                                      <p:tavLst>
                                        <p:tav tm="0">
                                          <p:val>
                                            <p:strVal val="#ppt_y+#ppt_h*1.125000"/>
                                          </p:val>
                                        </p:tav>
                                        <p:tav tm="100000">
                                          <p:val>
                                            <p:strVal val="#ppt_y"/>
                                          </p:val>
                                        </p:tav>
                                      </p:tavLst>
                                    </p:anim>
                                    <p:animEffect transition="in" filter="wipe(up)">
                                      <p:cBhvr>
                                        <p:cTn id="3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olo 1"/>
          <p:cNvSpPr>
            <a:spLocks noGrp="1"/>
          </p:cNvSpPr>
          <p:nvPr>
            <p:ph type="ctrTitle"/>
          </p:nvPr>
        </p:nvSpPr>
        <p:spPr>
          <a:xfrm>
            <a:off x="1600200" y="2492375"/>
            <a:ext cx="6762750" cy="1470025"/>
          </a:xfrm>
        </p:spPr>
        <p:txBody>
          <a:bodyPr/>
          <a:lstStyle/>
          <a:p>
            <a:r>
              <a:rPr lang="en-GB" sz="6000" b="1">
                <a:latin typeface="Arial" charset="0"/>
                <a:cs typeface="Arial" charset="0"/>
              </a:rPr>
              <a:t>BASIC IDEAS</a:t>
            </a:r>
            <a:r>
              <a:rPr lang="it-IT" sz="6000" b="1">
                <a:latin typeface="Arial" charset="0"/>
                <a:cs typeface="Arial" charset="0"/>
              </a:rPr>
              <a:t> </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olo 1"/>
          <p:cNvSpPr>
            <a:spLocks noGrp="1"/>
          </p:cNvSpPr>
          <p:nvPr>
            <p:ph type="ctrTitle"/>
          </p:nvPr>
        </p:nvSpPr>
        <p:spPr>
          <a:xfrm>
            <a:off x="914400" y="752475"/>
            <a:ext cx="7072313" cy="1484313"/>
          </a:xfrm>
        </p:spPr>
        <p:txBody>
          <a:bodyPr/>
          <a:lstStyle/>
          <a:p>
            <a:pPr algn="l"/>
            <a:r>
              <a:rPr lang="en-US" sz="2000" b="1" u="sng" dirty="0">
                <a:solidFill>
                  <a:srgbClr val="F7CD18"/>
                </a:solidFill>
                <a:latin typeface="Arial" charset="0"/>
                <a:cs typeface="Arial" charset="0"/>
              </a:rPr>
              <a:t>Belief in progress</a:t>
            </a:r>
            <a:r>
              <a:rPr lang="it-IT" sz="2000" b="1" dirty="0">
                <a:solidFill>
                  <a:srgbClr val="F7CD18"/>
                </a:solidFill>
                <a:latin typeface="Arial" charset="0"/>
                <a:cs typeface="Arial" charset="0"/>
              </a:rPr>
              <a:t/>
            </a:r>
            <a:br>
              <a:rPr lang="it-IT" sz="2000" b="1" dirty="0">
                <a:solidFill>
                  <a:srgbClr val="F7CD18"/>
                </a:solidFill>
                <a:latin typeface="Arial" charset="0"/>
                <a:cs typeface="Arial" charset="0"/>
              </a:rPr>
            </a:br>
            <a:r>
              <a:rPr lang="en-US" sz="2000" b="1" dirty="0">
                <a:solidFill>
                  <a:srgbClr val="FFFFFF"/>
                </a:solidFill>
                <a:latin typeface="Arial" charset="0"/>
                <a:cs typeface="Arial" charset="0"/>
              </a:rPr>
              <a:t>• </a:t>
            </a:r>
            <a:r>
              <a:rPr lang="en-US" sz="2000" dirty="0">
                <a:latin typeface="Arial" charset="0"/>
                <a:cs typeface="Arial" charset="0"/>
              </a:rPr>
              <a:t>through reason a better society was possible</a:t>
            </a:r>
            <a:r>
              <a:rPr lang="it-IT" sz="2000" dirty="0">
                <a:latin typeface="Arial" charset="0"/>
                <a:cs typeface="Arial" charset="0"/>
              </a:rPr>
              <a:t/>
            </a:r>
            <a:br>
              <a:rPr lang="it-IT" sz="2000" dirty="0">
                <a:latin typeface="Arial" charset="0"/>
                <a:cs typeface="Arial" charset="0"/>
              </a:rPr>
            </a:br>
            <a:r>
              <a:rPr lang="en-US" sz="2000" b="1" dirty="0">
                <a:solidFill>
                  <a:srgbClr val="FFFFFF"/>
                </a:solidFill>
                <a:latin typeface="Arial" charset="0"/>
                <a:cs typeface="Arial" charset="0"/>
              </a:rPr>
              <a:t>•</a:t>
            </a:r>
            <a:r>
              <a:rPr lang="en-GB" sz="2000" dirty="0">
                <a:latin typeface="Arial" charset="0"/>
                <a:cs typeface="Arial" charset="0"/>
              </a:rPr>
              <a:t> </a:t>
            </a:r>
            <a:r>
              <a:rPr lang="en-US" sz="2000" dirty="0">
                <a:latin typeface="Arial" charset="0"/>
                <a:cs typeface="Arial" charset="0"/>
              </a:rPr>
              <a:t>through progress we would continue to expand our knowledge in the sciences</a:t>
            </a:r>
            <a:endParaRPr lang="it-IT" sz="2000" dirty="0">
              <a:latin typeface="Arial" charset="0"/>
              <a:cs typeface="Arial" charset="0"/>
            </a:endParaRPr>
          </a:p>
        </p:txBody>
      </p:sp>
      <p:sp>
        <p:nvSpPr>
          <p:cNvPr id="25603" name="Titolo 1"/>
          <p:cNvSpPr txBox="1">
            <a:spLocks/>
          </p:cNvSpPr>
          <p:nvPr/>
        </p:nvSpPr>
        <p:spPr bwMode="auto">
          <a:xfrm>
            <a:off x="382588" y="395288"/>
            <a:ext cx="6253162"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it-IT" sz="4000">
                <a:solidFill>
                  <a:schemeClr val="tx2"/>
                </a:solidFill>
              </a:rPr>
              <a:t>BASIC IDEAS</a:t>
            </a:r>
          </a:p>
        </p:txBody>
      </p:sp>
      <p:sp>
        <p:nvSpPr>
          <p:cNvPr id="5" name="CasellaDiTesto 4"/>
          <p:cNvSpPr txBox="1">
            <a:spLocks noChangeArrowheads="1"/>
          </p:cNvSpPr>
          <p:nvPr/>
        </p:nvSpPr>
        <p:spPr bwMode="auto">
          <a:xfrm>
            <a:off x="914400" y="4168775"/>
            <a:ext cx="7323138"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sz="2000" b="1" u="sng" dirty="0">
                <a:solidFill>
                  <a:srgbClr val="F7CD18"/>
                </a:solidFill>
                <a:latin typeface="Arial" charset="0"/>
                <a:cs typeface="Arial" charset="0"/>
              </a:rPr>
              <a:t>Importance of the individual</a:t>
            </a:r>
            <a:r>
              <a:rPr lang="it-IT" sz="2000" b="1" dirty="0">
                <a:solidFill>
                  <a:srgbClr val="F7CD18"/>
                </a:solidFill>
                <a:latin typeface="Arial" charset="0"/>
                <a:cs typeface="Arial" charset="0"/>
              </a:rPr>
              <a:t/>
            </a:r>
            <a:br>
              <a:rPr lang="it-IT" sz="2000" b="1" dirty="0">
                <a:solidFill>
                  <a:srgbClr val="F7CD18"/>
                </a:solidFill>
                <a:latin typeface="Arial" charset="0"/>
                <a:cs typeface="Arial" charset="0"/>
              </a:rPr>
            </a:br>
            <a:r>
              <a:rPr lang="en-US" sz="2000" b="1" dirty="0">
                <a:solidFill>
                  <a:srgbClr val="FFFFFF"/>
                </a:solidFill>
                <a:latin typeface="Arial" charset="0"/>
                <a:cs typeface="Arial" charset="0"/>
              </a:rPr>
              <a:t>•</a:t>
            </a:r>
            <a:r>
              <a:rPr lang="en-GB" sz="2000" dirty="0">
                <a:solidFill>
                  <a:srgbClr val="FFFFFF"/>
                </a:solidFill>
                <a:latin typeface="Arial" charset="0"/>
                <a:cs typeface="Arial" charset="0"/>
              </a:rPr>
              <a:t> </a:t>
            </a:r>
            <a:r>
              <a:rPr lang="en-US" sz="2000" dirty="0">
                <a:solidFill>
                  <a:srgbClr val="FFFFFF"/>
                </a:solidFill>
                <a:latin typeface="Arial" charset="0"/>
                <a:cs typeface="Arial" charset="0"/>
              </a:rPr>
              <a:t>own ability to reason</a:t>
            </a:r>
            <a:r>
              <a:rPr lang="it-IT" sz="2000" dirty="0">
                <a:solidFill>
                  <a:srgbClr val="FFFFFF"/>
                </a:solidFill>
                <a:latin typeface="Arial" charset="0"/>
                <a:cs typeface="Arial" charset="0"/>
              </a:rPr>
              <a:t/>
            </a:r>
            <a:br>
              <a:rPr lang="it-IT" sz="2000" dirty="0">
                <a:solidFill>
                  <a:srgbClr val="FFFFFF"/>
                </a:solidFill>
                <a:latin typeface="Arial" charset="0"/>
                <a:cs typeface="Arial" charset="0"/>
              </a:rPr>
            </a:br>
            <a:r>
              <a:rPr lang="it-IT" sz="2000" dirty="0">
                <a:solidFill>
                  <a:srgbClr val="FFFFFF"/>
                </a:solidFill>
                <a:latin typeface="Arial" charset="0"/>
                <a:cs typeface="Arial" charset="0"/>
              </a:rPr>
              <a:t>• </a:t>
            </a:r>
            <a:r>
              <a:rPr lang="en-US" sz="2000" dirty="0">
                <a:solidFill>
                  <a:srgbClr val="FFFFFF"/>
                </a:solidFill>
                <a:latin typeface="Arial" charset="0"/>
                <a:cs typeface="Arial" charset="0"/>
              </a:rPr>
              <a:t>importance of the single individual in society</a:t>
            </a:r>
            <a:r>
              <a:rPr lang="it-IT" sz="2000" dirty="0">
                <a:solidFill>
                  <a:srgbClr val="FFFFFF"/>
                </a:solidFill>
                <a:latin typeface="Arial" charset="0"/>
                <a:cs typeface="Arial" charset="0"/>
              </a:rPr>
              <a:t/>
            </a:r>
            <a:br>
              <a:rPr lang="it-IT" sz="2000" dirty="0">
                <a:solidFill>
                  <a:srgbClr val="FFFFFF"/>
                </a:solidFill>
                <a:latin typeface="Arial" charset="0"/>
                <a:cs typeface="Arial" charset="0"/>
              </a:rPr>
            </a:br>
            <a:r>
              <a:rPr lang="en-US" sz="2000" b="1" dirty="0">
                <a:solidFill>
                  <a:srgbClr val="FFFFFF"/>
                </a:solidFill>
                <a:latin typeface="Arial" charset="0"/>
                <a:cs typeface="Arial" charset="0"/>
              </a:rPr>
              <a:t>•</a:t>
            </a:r>
            <a:r>
              <a:rPr lang="en-GB" sz="2000" dirty="0">
                <a:solidFill>
                  <a:srgbClr val="FFFFFF"/>
                </a:solidFill>
                <a:latin typeface="Arial" charset="0"/>
                <a:cs typeface="Arial" charset="0"/>
              </a:rPr>
              <a:t> </a:t>
            </a:r>
            <a:r>
              <a:rPr lang="en-US" sz="2000" dirty="0">
                <a:solidFill>
                  <a:srgbClr val="FFFFFF"/>
                </a:solidFill>
                <a:latin typeface="Arial" charset="0"/>
                <a:cs typeface="Arial" charset="0"/>
              </a:rPr>
              <a:t>individual achievement</a:t>
            </a:r>
            <a:r>
              <a:rPr lang="it-IT" sz="2000" dirty="0">
                <a:solidFill>
                  <a:srgbClr val="FFFFFF"/>
                </a:solidFill>
                <a:latin typeface="Arial" charset="0"/>
                <a:cs typeface="Arial" charset="0"/>
              </a:rPr>
              <a:t/>
            </a:r>
            <a:br>
              <a:rPr lang="it-IT" sz="2000" dirty="0">
                <a:solidFill>
                  <a:srgbClr val="FFFFFF"/>
                </a:solidFill>
                <a:latin typeface="Arial" charset="0"/>
                <a:cs typeface="Arial" charset="0"/>
              </a:rPr>
            </a:br>
            <a:r>
              <a:rPr lang="en-US" sz="2000" b="1" dirty="0">
                <a:solidFill>
                  <a:srgbClr val="FFFFFF"/>
                </a:solidFill>
                <a:latin typeface="Arial" charset="0"/>
                <a:cs typeface="Arial" charset="0"/>
              </a:rPr>
              <a:t>•</a:t>
            </a:r>
            <a:r>
              <a:rPr lang="en-GB" sz="2000" dirty="0">
                <a:solidFill>
                  <a:srgbClr val="FFFFFF"/>
                </a:solidFill>
                <a:latin typeface="Arial" charset="0"/>
                <a:cs typeface="Arial" charset="0"/>
              </a:rPr>
              <a:t> belief in the supremacy of reason over pleasure; conviction that humans could perfect society through the application of the intellect to human affairs</a:t>
            </a:r>
            <a:r>
              <a:rPr lang="it-IT" sz="2000" dirty="0">
                <a:solidFill>
                  <a:srgbClr val="FFFFFF"/>
                </a:solidFill>
                <a:latin typeface="Arial" charset="0"/>
                <a:cs typeface="Arial" charset="0"/>
              </a:rPr>
              <a:t> </a:t>
            </a:r>
            <a:endParaRPr lang="it-IT" sz="2000" dirty="0">
              <a:solidFill>
                <a:srgbClr val="FFFFFF"/>
              </a:solidFill>
            </a:endParaRPr>
          </a:p>
        </p:txBody>
      </p:sp>
      <p:sp>
        <p:nvSpPr>
          <p:cNvPr id="6" name="CasellaDiTesto 5"/>
          <p:cNvSpPr txBox="1">
            <a:spLocks noChangeArrowheads="1"/>
          </p:cNvSpPr>
          <p:nvPr/>
        </p:nvSpPr>
        <p:spPr bwMode="auto">
          <a:xfrm>
            <a:off x="2389188" y="2474913"/>
            <a:ext cx="61642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charset="0"/>
                <a:ea typeface="Geneva" charset="0"/>
                <a:cs typeface="Geneva" charset="0"/>
              </a:defRPr>
            </a:lvl1pPr>
            <a:lvl2pPr marL="742950" indent="-285750">
              <a:defRPr>
                <a:solidFill>
                  <a:schemeClr val="tx1"/>
                </a:solidFill>
                <a:latin typeface="Trebuchet MS" charset="0"/>
                <a:ea typeface="Geneva" charset="0"/>
              </a:defRPr>
            </a:lvl2pPr>
            <a:lvl3pPr marL="1143000" indent="-228600">
              <a:defRPr>
                <a:solidFill>
                  <a:schemeClr val="tx1"/>
                </a:solidFill>
                <a:latin typeface="Trebuchet MS" charset="0"/>
                <a:ea typeface="Geneva" charset="0"/>
              </a:defRPr>
            </a:lvl3pPr>
            <a:lvl4pPr marL="1600200" indent="-228600">
              <a:defRPr>
                <a:solidFill>
                  <a:schemeClr val="tx1"/>
                </a:solidFill>
                <a:latin typeface="Trebuchet MS" charset="0"/>
                <a:ea typeface="Geneva" charset="0"/>
              </a:defRPr>
            </a:lvl4pPr>
            <a:lvl5pPr marL="2057400" indent="-228600">
              <a:defRPr>
                <a:solidFill>
                  <a:schemeClr val="tx1"/>
                </a:solidFill>
                <a:latin typeface="Trebuchet MS" charset="0"/>
                <a:ea typeface="Geneva" charset="0"/>
              </a:defRPr>
            </a:lvl5pPr>
            <a:lvl6pPr marL="2514600" indent="-228600" fontAlgn="base">
              <a:spcBef>
                <a:spcPct val="0"/>
              </a:spcBef>
              <a:spcAft>
                <a:spcPct val="0"/>
              </a:spcAft>
              <a:defRPr>
                <a:solidFill>
                  <a:schemeClr val="tx1"/>
                </a:solidFill>
                <a:latin typeface="Trebuchet MS" charset="0"/>
                <a:ea typeface="Geneva" charset="0"/>
              </a:defRPr>
            </a:lvl6pPr>
            <a:lvl7pPr marL="2971800" indent="-228600" fontAlgn="base">
              <a:spcBef>
                <a:spcPct val="0"/>
              </a:spcBef>
              <a:spcAft>
                <a:spcPct val="0"/>
              </a:spcAft>
              <a:defRPr>
                <a:solidFill>
                  <a:schemeClr val="tx1"/>
                </a:solidFill>
                <a:latin typeface="Trebuchet MS" charset="0"/>
                <a:ea typeface="Geneva" charset="0"/>
              </a:defRPr>
            </a:lvl7pPr>
            <a:lvl8pPr marL="3429000" indent="-228600" fontAlgn="base">
              <a:spcBef>
                <a:spcPct val="0"/>
              </a:spcBef>
              <a:spcAft>
                <a:spcPct val="0"/>
              </a:spcAft>
              <a:defRPr>
                <a:solidFill>
                  <a:schemeClr val="tx1"/>
                </a:solidFill>
                <a:latin typeface="Trebuchet MS" charset="0"/>
                <a:ea typeface="Geneva" charset="0"/>
              </a:defRPr>
            </a:lvl8pPr>
            <a:lvl9pPr marL="3886200" indent="-228600" fontAlgn="base">
              <a:spcBef>
                <a:spcPct val="0"/>
              </a:spcBef>
              <a:spcAft>
                <a:spcPct val="0"/>
              </a:spcAft>
              <a:defRPr>
                <a:solidFill>
                  <a:schemeClr val="tx1"/>
                </a:solidFill>
                <a:latin typeface="Trebuchet MS" charset="0"/>
                <a:ea typeface="Geneva" charset="0"/>
              </a:defRPr>
            </a:lvl9pPr>
          </a:lstStyle>
          <a:p>
            <a:r>
              <a:rPr lang="en-US" sz="2000" b="1" u="sng" dirty="0">
                <a:solidFill>
                  <a:srgbClr val="F7CD18"/>
                </a:solidFill>
                <a:latin typeface="Arial" charset="0"/>
                <a:cs typeface="Arial" charset="0"/>
              </a:rPr>
              <a:t>Secular outlook</a:t>
            </a:r>
            <a:r>
              <a:rPr lang="en-US" sz="2000" b="1" dirty="0">
                <a:latin typeface="Arial" charset="0"/>
                <a:cs typeface="Arial" charset="0"/>
              </a:rPr>
              <a:t>	</a:t>
            </a:r>
            <a:r>
              <a:rPr lang="it-IT" sz="2000" b="1" dirty="0">
                <a:latin typeface="Arial" charset="0"/>
                <a:cs typeface="Arial" charset="0"/>
              </a:rPr>
              <a:t/>
            </a:r>
            <a:br>
              <a:rPr lang="it-IT" sz="2000" b="1" dirty="0">
                <a:latin typeface="Arial" charset="0"/>
                <a:cs typeface="Arial" charset="0"/>
              </a:rPr>
            </a:br>
            <a:r>
              <a:rPr lang="en-US" sz="2000" b="1" dirty="0">
                <a:solidFill>
                  <a:srgbClr val="FFFFFF"/>
                </a:solidFill>
                <a:latin typeface="Arial" charset="0"/>
                <a:cs typeface="Arial" charset="0"/>
              </a:rPr>
              <a:t>•</a:t>
            </a:r>
            <a:r>
              <a:rPr lang="en-GB" sz="2000" dirty="0">
                <a:solidFill>
                  <a:schemeClr val="bg1"/>
                </a:solidFill>
                <a:latin typeface="Arial" charset="0"/>
                <a:cs typeface="Arial" charset="0"/>
              </a:rPr>
              <a:t> </a:t>
            </a:r>
            <a:r>
              <a:rPr lang="en-US" sz="2000" dirty="0">
                <a:solidFill>
                  <a:schemeClr val="bg1"/>
                </a:solidFill>
                <a:latin typeface="Arial" charset="0"/>
                <a:cs typeface="Arial" charset="0"/>
              </a:rPr>
              <a:t>more worldly view of life</a:t>
            </a:r>
            <a:r>
              <a:rPr lang="it-IT" sz="2000" dirty="0">
                <a:solidFill>
                  <a:schemeClr val="bg1"/>
                </a:solidFill>
                <a:latin typeface="Arial" charset="0"/>
                <a:cs typeface="Arial" charset="0"/>
              </a:rPr>
              <a:t/>
            </a:r>
            <a:br>
              <a:rPr lang="it-IT" sz="2000" dirty="0">
                <a:solidFill>
                  <a:schemeClr val="bg1"/>
                </a:solidFill>
                <a:latin typeface="Arial" charset="0"/>
                <a:cs typeface="Arial" charset="0"/>
              </a:rPr>
            </a:br>
            <a:r>
              <a:rPr lang="en-US" sz="2000" b="1" dirty="0">
                <a:solidFill>
                  <a:srgbClr val="FFFFFF"/>
                </a:solidFill>
                <a:latin typeface="Arial" charset="0"/>
                <a:cs typeface="Arial" charset="0"/>
              </a:rPr>
              <a:t>•</a:t>
            </a:r>
            <a:r>
              <a:rPr lang="en-GB" sz="2000" dirty="0">
                <a:solidFill>
                  <a:schemeClr val="bg1"/>
                </a:solidFill>
                <a:latin typeface="Arial" charset="0"/>
                <a:cs typeface="Arial" charset="0"/>
              </a:rPr>
              <a:t> </a:t>
            </a:r>
            <a:r>
              <a:rPr lang="en-US" sz="2000" dirty="0">
                <a:solidFill>
                  <a:schemeClr val="bg1"/>
                </a:solidFill>
                <a:latin typeface="Arial" charset="0"/>
                <a:cs typeface="Arial" charset="0"/>
              </a:rPr>
              <a:t>church continuing to lose power </a:t>
            </a:r>
            <a:r>
              <a:rPr lang="it-IT" sz="2000" dirty="0">
                <a:solidFill>
                  <a:schemeClr val="bg1"/>
                </a:solidFill>
                <a:latin typeface="Arial" charset="0"/>
                <a:cs typeface="Arial" charset="0"/>
              </a:rPr>
              <a:t/>
            </a:r>
            <a:br>
              <a:rPr lang="it-IT" sz="2000" dirty="0">
                <a:solidFill>
                  <a:schemeClr val="bg1"/>
                </a:solidFill>
                <a:latin typeface="Arial" charset="0"/>
                <a:cs typeface="Arial" charset="0"/>
              </a:rPr>
            </a:br>
            <a:r>
              <a:rPr lang="en-US" sz="2000" b="1" dirty="0">
                <a:solidFill>
                  <a:srgbClr val="FFFFFF"/>
                </a:solidFill>
                <a:latin typeface="Arial" charset="0"/>
                <a:cs typeface="Arial" charset="0"/>
              </a:rPr>
              <a:t>•</a:t>
            </a:r>
            <a:r>
              <a:rPr lang="en-GB" sz="2000" dirty="0">
                <a:solidFill>
                  <a:schemeClr val="bg1"/>
                </a:solidFill>
                <a:latin typeface="Arial" charset="0"/>
                <a:cs typeface="Arial" charset="0"/>
              </a:rPr>
              <a:t> </a:t>
            </a:r>
            <a:r>
              <a:rPr lang="en-US" sz="2000" dirty="0">
                <a:solidFill>
                  <a:schemeClr val="bg1"/>
                </a:solidFill>
                <a:latin typeface="Arial" charset="0"/>
                <a:cs typeface="Arial" charset="0"/>
              </a:rPr>
              <a:t>questioning of all church beliefs</a:t>
            </a:r>
            <a:endParaRPr lang="it-IT" sz="2000"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olo 1"/>
          <p:cNvSpPr>
            <a:spLocks noGrp="1"/>
          </p:cNvSpPr>
          <p:nvPr>
            <p:ph type="ctrTitle"/>
          </p:nvPr>
        </p:nvSpPr>
        <p:spPr>
          <a:xfrm>
            <a:off x="1600200" y="2492375"/>
            <a:ext cx="6762750" cy="1470025"/>
          </a:xfrm>
        </p:spPr>
        <p:txBody>
          <a:bodyPr/>
          <a:lstStyle/>
          <a:p>
            <a:r>
              <a:rPr lang="it-IT" sz="6000" b="1">
                <a:latin typeface="Trebuchet MS" charset="0"/>
              </a:rPr>
              <a:t>CULTURE</a:t>
            </a:r>
          </a:p>
        </p:txBody>
      </p:sp>
    </p:spTree>
  </p:cSld>
  <p:clrMapOvr>
    <a:masterClrMapping/>
  </p:clrMapOvr>
  <mc:AlternateContent xmlns:mc="http://schemas.openxmlformats.org/markup-compatibility/2006" xmlns:p14="http://schemas.microsoft.com/office/powerpoint/2010/main">
    <mc:Choice Requires="p14">
      <p:transition spd="slow" p14:dur="2000" advClick="0" advTm="4000">
        <p:fade/>
      </p:transition>
    </mc:Choice>
    <mc:Fallback xmlns="">
      <p:transition xmlns:p14="http://schemas.microsoft.com/office/powerpoint/2010/main" spd="slow" advClick="0" advTm="4000">
        <p:fade/>
      </p:transition>
    </mc:Fallback>
  </mc:AlternateContent>
</p:sld>
</file>

<file path=ppt/theme/theme1.xml><?xml version="1.0" encoding="utf-8"?>
<a:theme xmlns:a="http://schemas.openxmlformats.org/drawingml/2006/main" name="Rivoluzione">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Rivoluzione.thmx</Template>
  <TotalTime>501</TotalTime>
  <Words>454</Words>
  <Application>Microsoft Macintosh PowerPoint</Application>
  <PresentationFormat>Presentazione su schermo (4:3)</PresentationFormat>
  <Paragraphs>74</Paragraphs>
  <Slides>19</Slides>
  <Notes>0</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Rivoluzione</vt:lpstr>
      <vt:lpstr>ENLIGHTENMENT</vt:lpstr>
      <vt:lpstr>DEFINITION</vt:lpstr>
      <vt:lpstr>DEFINITION</vt:lpstr>
      <vt:lpstr> CHARACTERISTICS </vt:lpstr>
      <vt:lpstr>• Rationalism  reason is the arbiter of all things. Every social, political and economic problem could be solved through the use of reason.</vt:lpstr>
      <vt:lpstr>Presentazione di PowerPoint</vt:lpstr>
      <vt:lpstr>BASIC IDEAS </vt:lpstr>
      <vt:lpstr>Belief in progress • through reason a better society was possible • through progress we would continue to expand our knowledge in the sciences</vt:lpstr>
      <vt:lpstr>CULTURE</vt:lpstr>
      <vt:lpstr>Science takes its place for the first time  the intellectuals of the Enlightenment (called Philosophers)     believed that:   • The universe could be understood through reason </vt:lpstr>
      <vt:lpstr>CAUSES AND EFFECTS </vt:lpstr>
      <vt:lpstr> Causes • religious fanaticism • witch trials • beginning of a merchant class bourgeoisie • landed aristocracy • absolute monarchies (divine right) • Church &amp; State united • Church = truth</vt:lpstr>
      <vt:lpstr>KEY WORDS </vt:lpstr>
      <vt:lpstr> • Nature: what was natural was good and reasonable;  God is found in nature  • Happiness: a person who lives by nature’s law finds happiness; philosophers believed in well-being on earth  • Progress: philosophers believed individuals could seek perfection and in return, society seek perfection; looked at human being as capable of progress  • Liberty: freedoms should not be merely granted, but expected; belief that we are born with liberties in nature </vt:lpstr>
      <vt:lpstr>PROGRESS </vt:lpstr>
      <vt:lpstr> new designs in farm tools increased productivity (agricultural revolution).   improvements in ship design lowered the cost of transport.</vt:lpstr>
      <vt:lpstr> INFLUENCE </vt:lpstr>
      <vt:lpstr>• Economics Enlightenment thinkers such as Adam Smith applied the theories of natural law to economics. Believed in laissez-faire economics: the government exercises little control over business, a free market economy based on the law of supply and demand would create economic progress and make the world a more orderly place. </vt:lpstr>
      <vt:lpstr>MAJOR IDEAS OF THE ENLIGHTENMENT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Mariachiara</dc:creator>
  <cp:lastModifiedBy>Spiraglio3</cp:lastModifiedBy>
  <cp:revision>91</cp:revision>
  <dcterms:created xsi:type="dcterms:W3CDTF">2016-08-10T08:22:47Z</dcterms:created>
  <dcterms:modified xsi:type="dcterms:W3CDTF">2023-04-05T16:08:35Z</dcterms:modified>
</cp:coreProperties>
</file>