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wdp" ContentType="image/vnd.ms-photo"/>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2"/>
  </p:notesMasterIdLst>
  <p:handoutMasterIdLst>
    <p:handoutMasterId r:id="rId33"/>
  </p:handoutMasterIdLst>
  <p:sldIdLst>
    <p:sldId id="257" r:id="rId2"/>
    <p:sldId id="258" r:id="rId3"/>
    <p:sldId id="259" r:id="rId4"/>
    <p:sldId id="262" r:id="rId5"/>
    <p:sldId id="263" r:id="rId6"/>
    <p:sldId id="264" r:id="rId7"/>
    <p:sldId id="260" r:id="rId8"/>
    <p:sldId id="265" r:id="rId9"/>
    <p:sldId id="261"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3" r:id="rId26"/>
    <p:sldId id="284" r:id="rId27"/>
    <p:sldId id="285" r:id="rId28"/>
    <p:sldId id="286" r:id="rId29"/>
    <p:sldId id="281" r:id="rId30"/>
    <p:sldId id="282" r:id="rId31"/>
  </p:sldIdLst>
  <p:sldSz cx="9144000" cy="6858000" type="screen4x3"/>
  <p:notesSz cx="6858000" cy="9144000"/>
  <p:defaultTextStyle>
    <a:defPPr>
      <a:defRPr lang="it-IT"/>
    </a:defPPr>
    <a:lvl1pPr algn="l" defTabSz="457200" rtl="0" fontAlgn="base">
      <a:spcBef>
        <a:spcPct val="0"/>
      </a:spcBef>
      <a:spcAft>
        <a:spcPct val="0"/>
      </a:spcAft>
      <a:defRPr sz="2400" kern="1200">
        <a:solidFill>
          <a:schemeClr val="tx1"/>
        </a:solidFill>
        <a:latin typeface="Trebuchet MS" charset="0"/>
        <a:ea typeface="Geneva" charset="0"/>
        <a:cs typeface="Geneva" charset="0"/>
      </a:defRPr>
    </a:lvl1pPr>
    <a:lvl2pPr marL="457200" algn="l" defTabSz="457200" rtl="0" fontAlgn="base">
      <a:spcBef>
        <a:spcPct val="0"/>
      </a:spcBef>
      <a:spcAft>
        <a:spcPct val="0"/>
      </a:spcAft>
      <a:defRPr sz="2400" kern="1200">
        <a:solidFill>
          <a:schemeClr val="tx1"/>
        </a:solidFill>
        <a:latin typeface="Trebuchet MS" charset="0"/>
        <a:ea typeface="Geneva" charset="0"/>
        <a:cs typeface="Geneva" charset="0"/>
      </a:defRPr>
    </a:lvl2pPr>
    <a:lvl3pPr marL="914400" algn="l" defTabSz="457200" rtl="0" fontAlgn="base">
      <a:spcBef>
        <a:spcPct val="0"/>
      </a:spcBef>
      <a:spcAft>
        <a:spcPct val="0"/>
      </a:spcAft>
      <a:defRPr sz="2400" kern="1200">
        <a:solidFill>
          <a:schemeClr val="tx1"/>
        </a:solidFill>
        <a:latin typeface="Trebuchet MS" charset="0"/>
        <a:ea typeface="Geneva" charset="0"/>
        <a:cs typeface="Geneva" charset="0"/>
      </a:defRPr>
    </a:lvl3pPr>
    <a:lvl4pPr marL="1371600" algn="l" defTabSz="457200" rtl="0" fontAlgn="base">
      <a:spcBef>
        <a:spcPct val="0"/>
      </a:spcBef>
      <a:spcAft>
        <a:spcPct val="0"/>
      </a:spcAft>
      <a:defRPr sz="2400" kern="1200">
        <a:solidFill>
          <a:schemeClr val="tx1"/>
        </a:solidFill>
        <a:latin typeface="Trebuchet MS" charset="0"/>
        <a:ea typeface="Geneva" charset="0"/>
        <a:cs typeface="Geneva" charset="0"/>
      </a:defRPr>
    </a:lvl4pPr>
    <a:lvl5pPr marL="1828800" algn="l" defTabSz="457200" rtl="0" fontAlgn="base">
      <a:spcBef>
        <a:spcPct val="0"/>
      </a:spcBef>
      <a:spcAft>
        <a:spcPct val="0"/>
      </a:spcAft>
      <a:defRPr sz="2400" kern="1200">
        <a:solidFill>
          <a:schemeClr val="tx1"/>
        </a:solidFill>
        <a:latin typeface="Trebuchet MS" charset="0"/>
        <a:ea typeface="Geneva" charset="0"/>
        <a:cs typeface="Geneva" charset="0"/>
      </a:defRPr>
    </a:lvl5pPr>
    <a:lvl6pPr marL="2286000" algn="l" defTabSz="457200" rtl="0" eaLnBrk="1" latinLnBrk="0" hangingPunct="1">
      <a:defRPr sz="2400" kern="1200">
        <a:solidFill>
          <a:schemeClr val="tx1"/>
        </a:solidFill>
        <a:latin typeface="Trebuchet MS" charset="0"/>
        <a:ea typeface="Geneva" charset="0"/>
        <a:cs typeface="Geneva" charset="0"/>
      </a:defRPr>
    </a:lvl6pPr>
    <a:lvl7pPr marL="2743200" algn="l" defTabSz="457200" rtl="0" eaLnBrk="1" latinLnBrk="0" hangingPunct="1">
      <a:defRPr sz="2400" kern="1200">
        <a:solidFill>
          <a:schemeClr val="tx1"/>
        </a:solidFill>
        <a:latin typeface="Trebuchet MS" charset="0"/>
        <a:ea typeface="Geneva" charset="0"/>
        <a:cs typeface="Geneva" charset="0"/>
      </a:defRPr>
    </a:lvl7pPr>
    <a:lvl8pPr marL="3200400" algn="l" defTabSz="457200" rtl="0" eaLnBrk="1" latinLnBrk="0" hangingPunct="1">
      <a:defRPr sz="2400" kern="1200">
        <a:solidFill>
          <a:schemeClr val="tx1"/>
        </a:solidFill>
        <a:latin typeface="Trebuchet MS" charset="0"/>
        <a:ea typeface="Geneva" charset="0"/>
        <a:cs typeface="Geneva" charset="0"/>
      </a:defRPr>
    </a:lvl8pPr>
    <a:lvl9pPr marL="3657600" algn="l" defTabSz="457200" rtl="0" eaLnBrk="1" latinLnBrk="0" hangingPunct="1">
      <a:defRPr sz="2400" kern="1200">
        <a:solidFill>
          <a:schemeClr val="tx1"/>
        </a:solidFill>
        <a:latin typeface="Trebuchet MS" charset="0"/>
        <a:ea typeface="Geneva" charset="0"/>
        <a:cs typeface="Geneva" charset="0"/>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clrMode="gray"/>
  <p:clrMru>
    <a:srgbClr val="000000"/>
    <a:srgbClr val="B80057"/>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p:restoredTop sz="94688"/>
  </p:normalViewPr>
  <p:slideViewPr>
    <p:cSldViewPr snapToGrid="0" snapToObjects="1">
      <p:cViewPr>
        <p:scale>
          <a:sx n="165" d="100"/>
          <a:sy n="165" d="100"/>
        </p:scale>
        <p:origin x="-1864" y="-42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notesMaster" Target="notesMasters/notesMaster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handoutMaster" Target="handoutMasters/handoutMaster1.xml"/><Relationship Id="rId34" Type="http://schemas.openxmlformats.org/officeDocument/2006/relationships/printerSettings" Target="printerSettings/printerSettings1.bin"/><Relationship Id="rId35" Type="http://schemas.openxmlformats.org/officeDocument/2006/relationships/presProps" Target="presProps.xml"/><Relationship Id="rId36" Type="http://schemas.openxmlformats.org/officeDocument/2006/relationships/viewProps" Target="viewProp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theme" Target="theme/theme1.xml"/><Relationship Id="rId38"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AE53782E-1F6B-C543-9D97-F9EE160285CA}" type="datetimeFigureOut">
              <a:rPr lang="it-IT" smtClean="0"/>
              <a:t>05/04/23</a:t>
            </a:fld>
            <a:endParaRPr lang="it-IT"/>
          </a:p>
        </p:txBody>
      </p:sp>
      <p:sp>
        <p:nvSpPr>
          <p:cNvPr id="4" name="Segnaposto piè di pagina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5" name="Segnaposto numero diapositiva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36B0E30D-09E6-ED42-A1BE-F69C2C16CAAA}" type="slidenum">
              <a:rPr lang="it-IT" smtClean="0"/>
              <a:t>‹n.›</a:t>
            </a:fld>
            <a:endParaRPr lang="it-IT"/>
          </a:p>
        </p:txBody>
      </p:sp>
    </p:spTree>
    <p:extLst>
      <p:ext uri="{BB962C8B-B14F-4D97-AF65-F5344CB8AC3E}">
        <p14:creationId xmlns:p14="http://schemas.microsoft.com/office/powerpoint/2010/main" val="149866475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ea typeface="+mn-ea"/>
                <a:cs typeface="+mn-cs"/>
              </a:defRPr>
            </a:lvl1pPr>
          </a:lstStyle>
          <a:p>
            <a:pPr>
              <a:defRPr/>
            </a:pPr>
            <a:fld id="{FC1872D8-0EC1-1346-8F36-7160317E14AE}" type="datetimeFigureOut">
              <a:rPr lang="it-IT"/>
              <a:pPr>
                <a:defRPr/>
              </a:pPr>
              <a:t>05/04/23</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it-IT" noProof="0"/>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it-IT" noProof="0"/>
              <a:t>Fare clic per modificare gli stili del testo dello schema</a:t>
            </a:r>
          </a:p>
          <a:p>
            <a:pPr lvl="1"/>
            <a:r>
              <a:rPr lang="it-IT" noProof="0"/>
              <a:t>Secondo livello</a:t>
            </a:r>
          </a:p>
          <a:p>
            <a:pPr lvl="2"/>
            <a:r>
              <a:rPr lang="it-IT" noProof="0"/>
              <a:t>Terzo livello</a:t>
            </a:r>
          </a:p>
          <a:p>
            <a:pPr lvl="3"/>
            <a:r>
              <a:rPr lang="it-IT" noProof="0"/>
              <a:t>Quarto livello</a:t>
            </a:r>
          </a:p>
          <a:p>
            <a:pPr lvl="4"/>
            <a:r>
              <a:rPr lang="it-IT" noProof="0"/>
              <a:t>Quinto livello</a:t>
            </a:r>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ea typeface="+mn-ea"/>
                <a:cs typeface="+mn-cs"/>
              </a:defRPr>
            </a:lvl1pPr>
          </a:lstStyle>
          <a:p>
            <a:pPr>
              <a:defRPr/>
            </a:pPr>
            <a:fld id="{D1C8A406-2D32-DF49-BCDE-F204151524E6}" type="slidenum">
              <a:rPr lang="it-IT"/>
              <a:pPr>
                <a:defRPr/>
              </a:pPr>
              <a:t>‹n.›</a:t>
            </a:fld>
            <a:endParaRPr lang="it-IT"/>
          </a:p>
        </p:txBody>
      </p:sp>
    </p:spTree>
    <p:extLst>
      <p:ext uri="{BB962C8B-B14F-4D97-AF65-F5344CB8AC3E}">
        <p14:creationId xmlns:p14="http://schemas.microsoft.com/office/powerpoint/2010/main" val="923749601"/>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mn-lt"/>
        <a:ea typeface="Geneva" charset="0"/>
        <a:cs typeface="Geneva" charset="0"/>
      </a:defRPr>
    </a:lvl1pPr>
    <a:lvl2pPr marL="457200" algn="l" defTabSz="457200" rtl="0" eaLnBrk="0" fontAlgn="base" hangingPunct="0">
      <a:spcBef>
        <a:spcPct val="30000"/>
      </a:spcBef>
      <a:spcAft>
        <a:spcPct val="0"/>
      </a:spcAft>
      <a:defRPr sz="1200" kern="1200">
        <a:solidFill>
          <a:schemeClr val="tx1"/>
        </a:solidFill>
        <a:latin typeface="+mn-lt"/>
        <a:ea typeface="Geneva" charset="0"/>
        <a:cs typeface="+mn-cs"/>
      </a:defRPr>
    </a:lvl2pPr>
    <a:lvl3pPr marL="914400" algn="l" defTabSz="457200" rtl="0" eaLnBrk="0" fontAlgn="base" hangingPunct="0">
      <a:spcBef>
        <a:spcPct val="30000"/>
      </a:spcBef>
      <a:spcAft>
        <a:spcPct val="0"/>
      </a:spcAft>
      <a:defRPr sz="1200" kern="1200">
        <a:solidFill>
          <a:schemeClr val="tx1"/>
        </a:solidFill>
        <a:latin typeface="+mn-lt"/>
        <a:ea typeface="Geneva" charset="0"/>
        <a:cs typeface="+mn-cs"/>
      </a:defRPr>
    </a:lvl3pPr>
    <a:lvl4pPr marL="1371600" algn="l" defTabSz="457200" rtl="0" eaLnBrk="0" fontAlgn="base" hangingPunct="0">
      <a:spcBef>
        <a:spcPct val="30000"/>
      </a:spcBef>
      <a:spcAft>
        <a:spcPct val="0"/>
      </a:spcAft>
      <a:defRPr sz="1200" kern="1200">
        <a:solidFill>
          <a:schemeClr val="tx1"/>
        </a:solidFill>
        <a:latin typeface="+mn-lt"/>
        <a:ea typeface="Geneva" charset="0"/>
        <a:cs typeface="+mn-cs"/>
      </a:defRPr>
    </a:lvl4pPr>
    <a:lvl5pPr marL="1828800" algn="l" defTabSz="457200" rtl="0" eaLnBrk="0" fontAlgn="base" hangingPunct="0">
      <a:spcBef>
        <a:spcPct val="30000"/>
      </a:spcBef>
      <a:spcAft>
        <a:spcPct val="0"/>
      </a:spcAft>
      <a:defRPr sz="1200" kern="1200">
        <a:solidFill>
          <a:schemeClr val="tx1"/>
        </a:solidFill>
        <a:latin typeface="+mn-lt"/>
        <a:ea typeface="Geneva"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Segnaposto immagine diapositiva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36866" name="Segnaposto not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square" numCol="1" anchor="t" anchorCtr="0" compatLnSpc="1">
            <a:prstTxWarp prst="textNoShape">
              <a:avLst/>
            </a:prstTxWarp>
          </a:bodyPr>
          <a:lstStyle/>
          <a:p>
            <a:pPr eaLnBrk="1" hangingPunct="1">
              <a:spcBef>
                <a:spcPct val="0"/>
              </a:spcBef>
            </a:pPr>
            <a:endParaRPr lang="it-IT">
              <a:latin typeface="Calibri" charset="0"/>
            </a:endParaRPr>
          </a:p>
        </p:txBody>
      </p:sp>
      <p:sp>
        <p:nvSpPr>
          <p:cNvPr id="36867" name="Segnaposto numero diapositiva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Trebuchet MS" charset="0"/>
                <a:ea typeface="Geneva" charset="0"/>
                <a:cs typeface="Geneva" charset="0"/>
              </a:defRPr>
            </a:lvl1pPr>
            <a:lvl2pPr marL="742950" indent="-285750" eaLnBrk="0" hangingPunct="0">
              <a:defRPr sz="2400">
                <a:solidFill>
                  <a:schemeClr val="tx1"/>
                </a:solidFill>
                <a:latin typeface="Trebuchet MS" charset="0"/>
                <a:ea typeface="Geneva" charset="0"/>
              </a:defRPr>
            </a:lvl2pPr>
            <a:lvl3pPr marL="1143000" indent="-228600" eaLnBrk="0" hangingPunct="0">
              <a:defRPr sz="2400">
                <a:solidFill>
                  <a:schemeClr val="tx1"/>
                </a:solidFill>
                <a:latin typeface="Trebuchet MS" charset="0"/>
                <a:ea typeface="Geneva" charset="0"/>
              </a:defRPr>
            </a:lvl3pPr>
            <a:lvl4pPr marL="1600200" indent="-228600" eaLnBrk="0" hangingPunct="0">
              <a:defRPr sz="2400">
                <a:solidFill>
                  <a:schemeClr val="tx1"/>
                </a:solidFill>
                <a:latin typeface="Trebuchet MS" charset="0"/>
                <a:ea typeface="Geneva" charset="0"/>
              </a:defRPr>
            </a:lvl4pPr>
            <a:lvl5pPr marL="2057400" indent="-228600" eaLnBrk="0" hangingPunct="0">
              <a:defRPr sz="2400">
                <a:solidFill>
                  <a:schemeClr val="tx1"/>
                </a:solidFill>
                <a:latin typeface="Trebuchet MS" charset="0"/>
                <a:ea typeface="Geneva" charset="0"/>
              </a:defRPr>
            </a:lvl5pPr>
            <a:lvl6pPr marL="2514600" indent="-228600" eaLnBrk="0" fontAlgn="base" hangingPunct="0">
              <a:spcBef>
                <a:spcPct val="0"/>
              </a:spcBef>
              <a:spcAft>
                <a:spcPct val="0"/>
              </a:spcAft>
              <a:defRPr sz="2400">
                <a:solidFill>
                  <a:schemeClr val="tx1"/>
                </a:solidFill>
                <a:latin typeface="Trebuchet MS" charset="0"/>
                <a:ea typeface="Geneva" charset="0"/>
              </a:defRPr>
            </a:lvl6pPr>
            <a:lvl7pPr marL="2971800" indent="-228600" eaLnBrk="0" fontAlgn="base" hangingPunct="0">
              <a:spcBef>
                <a:spcPct val="0"/>
              </a:spcBef>
              <a:spcAft>
                <a:spcPct val="0"/>
              </a:spcAft>
              <a:defRPr sz="2400">
                <a:solidFill>
                  <a:schemeClr val="tx1"/>
                </a:solidFill>
                <a:latin typeface="Trebuchet MS" charset="0"/>
                <a:ea typeface="Geneva" charset="0"/>
              </a:defRPr>
            </a:lvl7pPr>
            <a:lvl8pPr marL="3429000" indent="-228600" eaLnBrk="0" fontAlgn="base" hangingPunct="0">
              <a:spcBef>
                <a:spcPct val="0"/>
              </a:spcBef>
              <a:spcAft>
                <a:spcPct val="0"/>
              </a:spcAft>
              <a:defRPr sz="2400">
                <a:solidFill>
                  <a:schemeClr val="tx1"/>
                </a:solidFill>
                <a:latin typeface="Trebuchet MS" charset="0"/>
                <a:ea typeface="Geneva" charset="0"/>
              </a:defRPr>
            </a:lvl8pPr>
            <a:lvl9pPr marL="3886200" indent="-228600" eaLnBrk="0" fontAlgn="base" hangingPunct="0">
              <a:spcBef>
                <a:spcPct val="0"/>
              </a:spcBef>
              <a:spcAft>
                <a:spcPct val="0"/>
              </a:spcAft>
              <a:defRPr sz="2400">
                <a:solidFill>
                  <a:schemeClr val="tx1"/>
                </a:solidFill>
                <a:latin typeface="Trebuchet MS" charset="0"/>
                <a:ea typeface="Geneva" charset="0"/>
              </a:defRPr>
            </a:lvl9pPr>
          </a:lstStyle>
          <a:p>
            <a:pPr eaLnBrk="1" fontAlgn="base" hangingPunct="1">
              <a:spcBef>
                <a:spcPct val="0"/>
              </a:spcBef>
              <a:spcAft>
                <a:spcPct val="0"/>
              </a:spcAft>
            </a:pPr>
            <a:fld id="{A735E61D-35E9-E64C-94C0-F6C9CC709DA2}" type="slidenum">
              <a:rPr lang="it-IT" sz="1200">
                <a:latin typeface="Calibri" charset="0"/>
              </a:rPr>
              <a:pPr eaLnBrk="1" fontAlgn="base" hangingPunct="1">
                <a:spcBef>
                  <a:spcPct val="0"/>
                </a:spcBef>
                <a:spcAft>
                  <a:spcPct val="0"/>
                </a:spcAft>
              </a:pPr>
              <a:t>21</a:t>
            </a:fld>
            <a:endParaRPr lang="it-IT" sz="1200">
              <a:latin typeface="Calibri"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microsoft.com/office/2007/relationships/hdphoto" Target="../media/hdphoto1.wdp"/><Relationship Id="rId4" Type="http://schemas.openxmlformats.org/officeDocument/2006/relationships/image" Target="../media/image2.png"/><Relationship Id="rId5" Type="http://schemas.microsoft.com/office/2007/relationships/hdphoto" Target="../media/hdphoto2.wdp"/><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sp>
        <p:nvSpPr>
          <p:cNvPr id="4"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a:p>
        </p:txBody>
      </p:sp>
      <p:sp>
        <p:nvSpPr>
          <p:cNvPr id="5"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dirty="0"/>
          </a:p>
        </p:txBody>
      </p:sp>
      <p:sp>
        <p:nvSpPr>
          <p:cNvPr id="6" name="Rectangle 12"/>
          <p:cNvSpPr/>
          <p:nvPr/>
        </p:nvSpPr>
        <p:spPr>
          <a:xfrm>
            <a:off x="0" y="2652713"/>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a:p>
        </p:txBody>
      </p:sp>
      <p:sp>
        <p:nvSpPr>
          <p:cNvPr id="7"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n-US" dirty="0"/>
          </a:p>
        </p:txBody>
      </p:sp>
      <p:sp>
        <p:nvSpPr>
          <p:cNvPr id="2" name="Title 1"/>
          <p:cNvSpPr>
            <a:spLocks noGrp="1"/>
          </p:cNvSpPr>
          <p:nvPr>
            <p:ph type="ctrTitle"/>
          </p:nvPr>
        </p:nvSpPr>
        <p:spPr>
          <a:xfrm>
            <a:off x="817581" y="3132290"/>
            <a:ext cx="7175351" cy="1793167"/>
          </a:xfrm>
          <a:effectLst/>
        </p:spPr>
        <p:txBody>
          <a:bodyPr/>
          <a:lstStyle>
            <a:lvl1pPr marL="640080" indent="-457200" algn="l">
              <a:defRPr sz="5400"/>
            </a:lvl1pPr>
          </a:lstStyle>
          <a:p>
            <a:r>
              <a:rPr lang="it-IT"/>
              <a:t>Fare clic per modificare stile</a:t>
            </a:r>
            <a:endParaRPr lang="en-US" dirty="0"/>
          </a:p>
        </p:txBody>
      </p:sp>
      <p:sp>
        <p:nvSpPr>
          <p:cNvPr id="8" name="Date Placeholder 3"/>
          <p:cNvSpPr>
            <a:spLocks noGrp="1"/>
          </p:cNvSpPr>
          <p:nvPr>
            <p:ph type="dt" sz="half" idx="10"/>
          </p:nvPr>
        </p:nvSpPr>
        <p:spPr/>
        <p:txBody>
          <a:bodyPr/>
          <a:lstStyle>
            <a:lvl1pPr>
              <a:defRPr/>
            </a:lvl1pPr>
          </a:lstStyle>
          <a:p>
            <a:pPr>
              <a:defRPr/>
            </a:pPr>
            <a:fld id="{BC377D86-563D-A349-8A84-944163B78ADD}" type="datetimeFigureOut">
              <a:rPr lang="it-IT"/>
              <a:pPr>
                <a:defRPr/>
              </a:pPr>
              <a:t>05/04/23</a:t>
            </a:fld>
            <a:endParaRPr lang="it-IT"/>
          </a:p>
        </p:txBody>
      </p:sp>
      <p:sp>
        <p:nvSpPr>
          <p:cNvPr id="9" name="Footer Placeholder 4"/>
          <p:cNvSpPr>
            <a:spLocks noGrp="1"/>
          </p:cNvSpPr>
          <p:nvPr>
            <p:ph type="ftr" sz="quarter" idx="11"/>
          </p:nvPr>
        </p:nvSpPr>
        <p:spPr/>
        <p:txBody>
          <a:bodyPr/>
          <a:lstStyle>
            <a:lvl1pPr>
              <a:defRPr/>
            </a:lvl1pPr>
          </a:lstStyle>
          <a:p>
            <a:pPr>
              <a:defRPr/>
            </a:pPr>
            <a:endParaRPr lang="it-IT"/>
          </a:p>
        </p:txBody>
      </p:sp>
      <p:sp>
        <p:nvSpPr>
          <p:cNvPr id="10" name="Slide Number Placeholder 5"/>
          <p:cNvSpPr>
            <a:spLocks noGrp="1"/>
          </p:cNvSpPr>
          <p:nvPr>
            <p:ph type="sldNum" sz="quarter" idx="12"/>
          </p:nvPr>
        </p:nvSpPr>
        <p:spPr/>
        <p:txBody>
          <a:bodyPr/>
          <a:lstStyle>
            <a:lvl1pPr>
              <a:defRPr/>
            </a:lvl1pPr>
          </a:lstStyle>
          <a:p>
            <a:pPr>
              <a:defRPr/>
            </a:pPr>
            <a:fld id="{CF9752C0-E1A6-474D-9B7C-C52A1B4E8280}" type="slidenum">
              <a:rPr lang="it-IT"/>
              <a:pPr>
                <a:defRPr/>
              </a:pPr>
              <a:t>‹n.›</a:t>
            </a:fld>
            <a:endParaRPr lang="it-IT"/>
          </a:p>
        </p:txBody>
      </p:sp>
      <p:sp>
        <p:nvSpPr>
          <p:cNvPr id="11" name="Rettangolo 10"/>
          <p:cNvSpPr/>
          <p:nvPr userDrawn="1"/>
        </p:nvSpPr>
        <p:spPr>
          <a:xfrm>
            <a:off x="6652686" y="285030"/>
            <a:ext cx="2245252" cy="191940"/>
          </a:xfrm>
          <a:prstGeom prst="rect">
            <a:avLst/>
          </a:prstGeom>
          <a:blipFill rotWithShape="1">
            <a:blip r:embed="rId2">
              <a:duotone>
                <a:prstClr val="black"/>
                <a:srgbClr val="000000">
                  <a:tint val="45000"/>
                  <a:satMod val="400000"/>
                </a:srgbClr>
              </a:duotone>
              <a:extLst>
                <a:ext uri="{BEBA8EAE-BF5A-486C-A8C5-ECC9F3942E4B}">
                  <a14:imgProps xmlns:a14="http://schemas.microsoft.com/office/drawing/2010/main">
                    <a14:imgLayer r:embed="rId3">
                      <a14:imgEffect>
                        <a14:artisticGlowEdges/>
                      </a14:imgEffect>
                    </a14:imgLayer>
                  </a14:imgProps>
                </a:ext>
              </a:extLst>
            </a:blip>
            <a:stretch>
              <a:fillRect/>
            </a:stretch>
          </a:blipFill>
          <a:ln w="0">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
        <p:nvSpPr>
          <p:cNvPr id="12" name="Rettangolo 11"/>
          <p:cNvSpPr/>
          <p:nvPr userDrawn="1"/>
        </p:nvSpPr>
        <p:spPr>
          <a:xfrm>
            <a:off x="8181156" y="584200"/>
            <a:ext cx="725538" cy="84319"/>
          </a:xfrm>
          <a:prstGeom prst="rect">
            <a:avLst/>
          </a:prstGeom>
          <a:blipFill rotWithShape="1">
            <a:blip r:embed="rId4">
              <a:duotone>
                <a:prstClr val="black"/>
                <a:srgbClr val="000000">
                  <a:tint val="45000"/>
                  <a:satMod val="400000"/>
                </a:srgbClr>
              </a:duotone>
              <a:extLst>
                <a:ext uri="{BEBA8EAE-BF5A-486C-A8C5-ECC9F3942E4B}">
                  <a14:imgProps xmlns:a14="http://schemas.microsoft.com/office/drawing/2010/main">
                    <a14:imgLayer r:embed="rId5">
                      <a14:imgEffect>
                        <a14:artisticGlowEdges/>
                      </a14:imgEffect>
                    </a14:imgLayer>
                  </a14:imgProps>
                </a:ext>
              </a:extLst>
            </a:blip>
            <a:stretch>
              <a:fillRect/>
            </a:stretch>
          </a:bli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2712915480"/>
      </p:ext>
    </p:extLst>
  </p:cSld>
  <p:clrMapOvr>
    <a:masterClrMapping/>
  </p:clrMapOvr>
  <mc:AlternateContent xmlns:mc="http://schemas.openxmlformats.org/markup-compatibility/2006" xmlns:p14="http://schemas.microsoft.com/office/powerpoint/2010/main">
    <mc:Choice Requires="p14">
      <p:transition spd="slow" p14:dur="2000" advClick="0" advTm="4000">
        <p:circle/>
      </p:transition>
    </mc:Choice>
    <mc:Fallback xmlns="">
      <p:transition xmlns:p14="http://schemas.microsoft.com/office/powerpoint/2010/main" spd="slow" advClick="0" advTm="4000">
        <p:circl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stile</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Date Placeholder 3"/>
          <p:cNvSpPr>
            <a:spLocks noGrp="1"/>
          </p:cNvSpPr>
          <p:nvPr>
            <p:ph type="dt" sz="half" idx="10"/>
          </p:nvPr>
        </p:nvSpPr>
        <p:spPr/>
        <p:txBody>
          <a:bodyPr/>
          <a:lstStyle>
            <a:lvl1pPr>
              <a:defRPr/>
            </a:lvl1pPr>
          </a:lstStyle>
          <a:p>
            <a:pPr>
              <a:defRPr/>
            </a:pPr>
            <a:fld id="{EF34C085-F67A-874E-A3A8-47CD1303383F}" type="datetimeFigureOut">
              <a:rPr lang="it-IT"/>
              <a:pPr>
                <a:defRPr/>
              </a:pPr>
              <a:t>05/04/23</a:t>
            </a:fld>
            <a:endParaRPr lang="it-IT"/>
          </a:p>
        </p:txBody>
      </p:sp>
      <p:sp>
        <p:nvSpPr>
          <p:cNvPr id="5" name="Footer Placeholder 4"/>
          <p:cNvSpPr>
            <a:spLocks noGrp="1"/>
          </p:cNvSpPr>
          <p:nvPr>
            <p:ph type="ftr" sz="quarter" idx="11"/>
          </p:nvPr>
        </p:nvSpPr>
        <p:spPr/>
        <p:txBody>
          <a:bodyPr/>
          <a:lstStyle>
            <a:lvl1pPr>
              <a:defRPr/>
            </a:lvl1pPr>
          </a:lstStyle>
          <a:p>
            <a:pPr>
              <a:defRPr/>
            </a:pPr>
            <a:endParaRPr lang="it-IT"/>
          </a:p>
        </p:txBody>
      </p:sp>
      <p:sp>
        <p:nvSpPr>
          <p:cNvPr id="6" name="Slide Number Placeholder 5"/>
          <p:cNvSpPr>
            <a:spLocks noGrp="1"/>
          </p:cNvSpPr>
          <p:nvPr>
            <p:ph type="sldNum" sz="quarter" idx="12"/>
          </p:nvPr>
        </p:nvSpPr>
        <p:spPr/>
        <p:txBody>
          <a:bodyPr/>
          <a:lstStyle>
            <a:lvl1pPr>
              <a:defRPr/>
            </a:lvl1pPr>
          </a:lstStyle>
          <a:p>
            <a:pPr>
              <a:defRPr/>
            </a:pPr>
            <a:fld id="{BBED18FE-9F8E-7542-B7A5-37E4B82EFA22}" type="slidenum">
              <a:rPr lang="it-IT"/>
              <a:pPr>
                <a:defRPr/>
              </a:pPr>
              <a:t>‹n.›</a:t>
            </a:fld>
            <a:endParaRPr lang="it-IT"/>
          </a:p>
        </p:txBody>
      </p:sp>
    </p:spTree>
    <p:extLst>
      <p:ext uri="{BB962C8B-B14F-4D97-AF65-F5344CB8AC3E}">
        <p14:creationId xmlns:p14="http://schemas.microsoft.com/office/powerpoint/2010/main" val="2531276357"/>
      </p:ext>
    </p:extLst>
  </p:cSld>
  <p:clrMapOvr>
    <a:masterClrMapping/>
  </p:clrMapOvr>
  <mc:AlternateContent xmlns:mc="http://schemas.openxmlformats.org/markup-compatibility/2006" xmlns:p14="http://schemas.microsoft.com/office/powerpoint/2010/main">
    <mc:Choice Requires="p14">
      <p:transition spd="slow" p14:dur="2000" advClick="0" advTm="4000">
        <p:circle/>
      </p:transition>
    </mc:Choice>
    <mc:Fallback xmlns="">
      <p:transition xmlns:p14="http://schemas.microsoft.com/office/powerpoint/2010/main" spd="slow" advClick="0" advTm="4000">
        <p:circl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verticale e tes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it-IT"/>
              <a:t>Fare clic per modificare stile</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lvl1pPr>
              <a:defRPr/>
            </a:lvl1pPr>
          </a:lstStyle>
          <a:p>
            <a:pPr>
              <a:defRPr/>
            </a:pPr>
            <a:fld id="{CC29A21E-BE31-7240-A30D-431FA7379328}" type="datetimeFigureOut">
              <a:rPr lang="it-IT"/>
              <a:pPr>
                <a:defRPr/>
              </a:pPr>
              <a:t>05/04/23</a:t>
            </a:fld>
            <a:endParaRPr lang="it-IT"/>
          </a:p>
        </p:txBody>
      </p:sp>
      <p:sp>
        <p:nvSpPr>
          <p:cNvPr id="5" name="Footer Placeholder 4"/>
          <p:cNvSpPr>
            <a:spLocks noGrp="1"/>
          </p:cNvSpPr>
          <p:nvPr>
            <p:ph type="ftr" sz="quarter" idx="11"/>
          </p:nvPr>
        </p:nvSpPr>
        <p:spPr/>
        <p:txBody>
          <a:bodyPr/>
          <a:lstStyle>
            <a:lvl1pPr>
              <a:defRPr/>
            </a:lvl1pPr>
          </a:lstStyle>
          <a:p>
            <a:pPr>
              <a:defRPr/>
            </a:pPr>
            <a:endParaRPr lang="it-IT"/>
          </a:p>
        </p:txBody>
      </p:sp>
      <p:sp>
        <p:nvSpPr>
          <p:cNvPr id="6" name="Slide Number Placeholder 5"/>
          <p:cNvSpPr>
            <a:spLocks noGrp="1"/>
          </p:cNvSpPr>
          <p:nvPr>
            <p:ph type="sldNum" sz="quarter" idx="12"/>
          </p:nvPr>
        </p:nvSpPr>
        <p:spPr/>
        <p:txBody>
          <a:bodyPr/>
          <a:lstStyle>
            <a:lvl1pPr>
              <a:defRPr/>
            </a:lvl1pPr>
          </a:lstStyle>
          <a:p>
            <a:pPr>
              <a:defRPr/>
            </a:pPr>
            <a:fld id="{24A49DD5-9C73-EF4F-BEBC-819F07635AD1}" type="slidenum">
              <a:rPr lang="it-IT"/>
              <a:pPr>
                <a:defRPr/>
              </a:pPr>
              <a:t>‹n.›</a:t>
            </a:fld>
            <a:endParaRPr lang="it-IT"/>
          </a:p>
        </p:txBody>
      </p:sp>
    </p:spTree>
    <p:extLst>
      <p:ext uri="{BB962C8B-B14F-4D97-AF65-F5344CB8AC3E}">
        <p14:creationId xmlns:p14="http://schemas.microsoft.com/office/powerpoint/2010/main" val="911160218"/>
      </p:ext>
    </p:extLst>
  </p:cSld>
  <p:clrMapOvr>
    <a:masterClrMapping/>
  </p:clrMapOvr>
  <mc:AlternateContent xmlns:mc="http://schemas.openxmlformats.org/markup-compatibility/2006" xmlns:p14="http://schemas.microsoft.com/office/powerpoint/2010/main">
    <mc:Choice Requires="p14">
      <p:transition spd="slow" p14:dur="2000" advClick="0" advTm="4000">
        <p:circle/>
      </p:transition>
    </mc:Choice>
    <mc:Fallback xmlns="">
      <p:transition xmlns:p14="http://schemas.microsoft.com/office/powerpoint/2010/main" spd="slow" advClick="0" advTm="4000">
        <p:circl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it-IT"/>
              <a:t>Fare clic per modificare stile</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4"/>
          </p:nvPr>
        </p:nvSpPr>
        <p:spPr/>
        <p:txBody>
          <a:bodyPr/>
          <a:lstStyle>
            <a:lvl1pPr>
              <a:defRPr/>
            </a:lvl1pPr>
          </a:lstStyle>
          <a:p>
            <a:pPr>
              <a:defRPr/>
            </a:pPr>
            <a:fld id="{46380686-8DD5-6447-A5B5-888FA915B487}" type="datetimeFigureOut">
              <a:rPr lang="it-IT"/>
              <a:pPr>
                <a:defRPr/>
              </a:pPr>
              <a:t>05/04/23</a:t>
            </a:fld>
            <a:endParaRPr lang="it-IT"/>
          </a:p>
        </p:txBody>
      </p:sp>
      <p:sp>
        <p:nvSpPr>
          <p:cNvPr id="5" name="Footer Placeholder 4"/>
          <p:cNvSpPr>
            <a:spLocks noGrp="1"/>
          </p:cNvSpPr>
          <p:nvPr>
            <p:ph type="ftr" sz="quarter" idx="15"/>
          </p:nvPr>
        </p:nvSpPr>
        <p:spPr/>
        <p:txBody>
          <a:bodyPr/>
          <a:lstStyle>
            <a:lvl1pPr>
              <a:defRPr/>
            </a:lvl1pPr>
          </a:lstStyle>
          <a:p>
            <a:pPr>
              <a:defRPr/>
            </a:pPr>
            <a:endParaRPr lang="it-IT"/>
          </a:p>
        </p:txBody>
      </p:sp>
      <p:sp>
        <p:nvSpPr>
          <p:cNvPr id="6" name="Slide Number Placeholder 5"/>
          <p:cNvSpPr>
            <a:spLocks noGrp="1"/>
          </p:cNvSpPr>
          <p:nvPr>
            <p:ph type="sldNum" sz="quarter" idx="16"/>
          </p:nvPr>
        </p:nvSpPr>
        <p:spPr/>
        <p:txBody>
          <a:bodyPr/>
          <a:lstStyle>
            <a:lvl1pPr>
              <a:defRPr/>
            </a:lvl1pPr>
          </a:lstStyle>
          <a:p>
            <a:pPr>
              <a:defRPr/>
            </a:pPr>
            <a:fld id="{F6BC101E-3D63-CD4B-A895-819EDF5B7957}" type="slidenum">
              <a:rPr lang="it-IT"/>
              <a:pPr>
                <a:defRPr/>
              </a:pPr>
              <a:t>‹n.›</a:t>
            </a:fld>
            <a:endParaRPr lang="it-IT"/>
          </a:p>
        </p:txBody>
      </p:sp>
    </p:spTree>
    <p:extLst>
      <p:ext uri="{BB962C8B-B14F-4D97-AF65-F5344CB8AC3E}">
        <p14:creationId xmlns:p14="http://schemas.microsoft.com/office/powerpoint/2010/main" val="1093171238"/>
      </p:ext>
    </p:extLst>
  </p:cSld>
  <p:clrMapOvr>
    <a:masterClrMapping/>
  </p:clrMapOvr>
  <mc:AlternateContent xmlns:mc="http://schemas.openxmlformats.org/markup-compatibility/2006" xmlns:p14="http://schemas.microsoft.com/office/powerpoint/2010/main">
    <mc:Choice Requires="p14">
      <p:transition spd="slow" p14:dur="2000" advClick="0" advTm="4000">
        <p:circle/>
      </p:transition>
    </mc:Choice>
    <mc:Fallback xmlns="">
      <p:transition xmlns:p14="http://schemas.microsoft.com/office/powerpoint/2010/main" spd="slow" advClick="0" advTm="4000">
        <p:circl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4"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a:p>
        </p:txBody>
      </p:sp>
      <p:sp>
        <p:nvSpPr>
          <p:cNvPr id="6" name="Rectangle 8"/>
          <p:cNvSpPr/>
          <p:nvPr/>
        </p:nvSpPr>
        <p:spPr>
          <a:xfrm>
            <a:off x="0" y="2652713"/>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a:p>
        </p:txBody>
      </p:sp>
      <p:sp>
        <p:nvSpPr>
          <p:cNvPr id="7"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it-IT"/>
              <a:t>Fare clic per modificare stile</a:t>
            </a:r>
            <a:endParaRPr lang="en-US" dirty="0"/>
          </a:p>
        </p:txBody>
      </p:sp>
      <p:sp>
        <p:nvSpPr>
          <p:cNvPr id="3" name="Text Placeholder 2"/>
          <p:cNvSpPr>
            <a:spLocks noGrp="1"/>
          </p:cNvSpPr>
          <p:nvPr>
            <p:ph type="body" idx="1"/>
          </p:nvPr>
        </p:nvSpPr>
        <p:spPr>
          <a:xfrm>
            <a:off x="2022438" y="4607511"/>
            <a:ext cx="5970494" cy="835460"/>
          </a:xfrm>
        </p:spPr>
        <p:txBody>
          <a:bodyPr/>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8" name="Date Placeholder 3"/>
          <p:cNvSpPr>
            <a:spLocks noGrp="1"/>
          </p:cNvSpPr>
          <p:nvPr>
            <p:ph type="dt" sz="half" idx="10"/>
          </p:nvPr>
        </p:nvSpPr>
        <p:spPr/>
        <p:txBody>
          <a:bodyPr/>
          <a:lstStyle>
            <a:lvl1pPr>
              <a:defRPr/>
            </a:lvl1pPr>
          </a:lstStyle>
          <a:p>
            <a:pPr>
              <a:defRPr/>
            </a:pPr>
            <a:fld id="{679A3D48-CB96-D144-8825-F2F5CA1694FF}" type="datetimeFigureOut">
              <a:rPr lang="it-IT"/>
              <a:pPr>
                <a:defRPr/>
              </a:pPr>
              <a:t>05/04/23</a:t>
            </a:fld>
            <a:endParaRPr lang="it-IT"/>
          </a:p>
        </p:txBody>
      </p:sp>
      <p:sp>
        <p:nvSpPr>
          <p:cNvPr id="9" name="Footer Placeholder 4"/>
          <p:cNvSpPr>
            <a:spLocks noGrp="1"/>
          </p:cNvSpPr>
          <p:nvPr>
            <p:ph type="ftr" sz="quarter" idx="11"/>
          </p:nvPr>
        </p:nvSpPr>
        <p:spPr/>
        <p:txBody>
          <a:bodyPr/>
          <a:lstStyle>
            <a:lvl1pPr>
              <a:defRPr/>
            </a:lvl1pPr>
          </a:lstStyle>
          <a:p>
            <a:pPr>
              <a:defRPr/>
            </a:pPr>
            <a:endParaRPr lang="it-IT"/>
          </a:p>
        </p:txBody>
      </p:sp>
      <p:sp>
        <p:nvSpPr>
          <p:cNvPr id="10" name="Slide Number Placeholder 5"/>
          <p:cNvSpPr>
            <a:spLocks noGrp="1"/>
          </p:cNvSpPr>
          <p:nvPr>
            <p:ph type="sldNum" sz="quarter" idx="12"/>
          </p:nvPr>
        </p:nvSpPr>
        <p:spPr/>
        <p:txBody>
          <a:bodyPr/>
          <a:lstStyle>
            <a:lvl1pPr>
              <a:defRPr/>
            </a:lvl1pPr>
          </a:lstStyle>
          <a:p>
            <a:pPr>
              <a:defRPr/>
            </a:pPr>
            <a:fld id="{5CA974E2-8B38-534B-AC40-D47D64A197C7}" type="slidenum">
              <a:rPr lang="it-IT"/>
              <a:pPr>
                <a:defRPr/>
              </a:pPr>
              <a:t>‹n.›</a:t>
            </a:fld>
            <a:endParaRPr lang="it-IT"/>
          </a:p>
        </p:txBody>
      </p:sp>
    </p:spTree>
    <p:extLst>
      <p:ext uri="{BB962C8B-B14F-4D97-AF65-F5344CB8AC3E}">
        <p14:creationId xmlns:p14="http://schemas.microsoft.com/office/powerpoint/2010/main" val="3073234986"/>
      </p:ext>
    </p:extLst>
  </p:cSld>
  <p:clrMapOvr>
    <a:masterClrMapping/>
  </p:clrMapOvr>
  <mc:AlternateContent xmlns:mc="http://schemas.openxmlformats.org/markup-compatibility/2006" xmlns:p14="http://schemas.microsoft.com/office/powerpoint/2010/main">
    <mc:Choice Requires="p14">
      <p:transition spd="slow" p14:dur="2000" advClick="0" advTm="4000">
        <p:circle/>
      </p:transition>
    </mc:Choice>
    <mc:Fallback xmlns="">
      <p:transition xmlns:p14="http://schemas.microsoft.com/office/powerpoint/2010/main" spd="slow" advClick="0" advTm="4000">
        <p:circl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nuto 2">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it-IT"/>
              <a:t>Fare clic per modificare stile</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5" name="Date Placeholder 3"/>
          <p:cNvSpPr>
            <a:spLocks noGrp="1"/>
          </p:cNvSpPr>
          <p:nvPr>
            <p:ph type="dt" sz="half" idx="15"/>
          </p:nvPr>
        </p:nvSpPr>
        <p:spPr/>
        <p:txBody>
          <a:bodyPr/>
          <a:lstStyle>
            <a:lvl1pPr>
              <a:defRPr/>
            </a:lvl1pPr>
          </a:lstStyle>
          <a:p>
            <a:pPr>
              <a:defRPr/>
            </a:pPr>
            <a:fld id="{D0E7C605-F47B-D04B-ABD4-3088D3EAA45E}" type="datetimeFigureOut">
              <a:rPr lang="it-IT"/>
              <a:pPr>
                <a:defRPr/>
              </a:pPr>
              <a:t>05/04/23</a:t>
            </a:fld>
            <a:endParaRPr lang="it-IT"/>
          </a:p>
        </p:txBody>
      </p:sp>
      <p:sp>
        <p:nvSpPr>
          <p:cNvPr id="6" name="Footer Placeholder 4"/>
          <p:cNvSpPr>
            <a:spLocks noGrp="1"/>
          </p:cNvSpPr>
          <p:nvPr>
            <p:ph type="ftr" sz="quarter" idx="16"/>
          </p:nvPr>
        </p:nvSpPr>
        <p:spPr/>
        <p:txBody>
          <a:bodyPr/>
          <a:lstStyle>
            <a:lvl1pPr>
              <a:defRPr/>
            </a:lvl1pPr>
          </a:lstStyle>
          <a:p>
            <a:pPr>
              <a:defRPr/>
            </a:pPr>
            <a:endParaRPr lang="it-IT"/>
          </a:p>
        </p:txBody>
      </p:sp>
      <p:sp>
        <p:nvSpPr>
          <p:cNvPr id="7" name="Slide Number Placeholder 5"/>
          <p:cNvSpPr>
            <a:spLocks noGrp="1"/>
          </p:cNvSpPr>
          <p:nvPr>
            <p:ph type="sldNum" sz="quarter" idx="17"/>
          </p:nvPr>
        </p:nvSpPr>
        <p:spPr/>
        <p:txBody>
          <a:bodyPr/>
          <a:lstStyle>
            <a:lvl1pPr>
              <a:defRPr/>
            </a:lvl1pPr>
          </a:lstStyle>
          <a:p>
            <a:pPr>
              <a:defRPr/>
            </a:pPr>
            <a:fld id="{7E7E5A68-0A23-E74D-B84C-D4C3435470E9}" type="slidenum">
              <a:rPr lang="it-IT"/>
              <a:pPr>
                <a:defRPr/>
              </a:pPr>
              <a:t>‹n.›</a:t>
            </a:fld>
            <a:endParaRPr lang="it-IT"/>
          </a:p>
        </p:txBody>
      </p:sp>
    </p:spTree>
    <p:extLst>
      <p:ext uri="{BB962C8B-B14F-4D97-AF65-F5344CB8AC3E}">
        <p14:creationId xmlns:p14="http://schemas.microsoft.com/office/powerpoint/2010/main" val="4034734181"/>
      </p:ext>
    </p:extLst>
  </p:cSld>
  <p:clrMapOvr>
    <a:masterClrMapping/>
  </p:clrMapOvr>
  <mc:AlternateContent xmlns:mc="http://schemas.openxmlformats.org/markup-compatibility/2006" xmlns:p14="http://schemas.microsoft.com/office/powerpoint/2010/main">
    <mc:Choice Requires="p14">
      <p:transition spd="slow" p14:dur="2000" advClick="0" advTm="4000">
        <p:circle/>
      </p:transition>
    </mc:Choice>
    <mc:Fallback xmlns="">
      <p:transition xmlns:p14="http://schemas.microsoft.com/office/powerpoint/2010/main" spd="slow" advClick="0" advTm="4000">
        <p:circl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10" name="Title 9"/>
          <p:cNvSpPr>
            <a:spLocks noGrp="1"/>
          </p:cNvSpPr>
          <p:nvPr>
            <p:ph type="title"/>
          </p:nvPr>
        </p:nvSpPr>
        <p:spPr/>
        <p:txBody>
          <a:bodyPr/>
          <a:lstStyle/>
          <a:p>
            <a:r>
              <a:rPr lang="it-IT"/>
              <a:t>Fare clic per modificare stile</a:t>
            </a:r>
            <a:endParaRPr lang="en-US" dirty="0"/>
          </a:p>
        </p:txBody>
      </p:sp>
      <p:sp>
        <p:nvSpPr>
          <p:cNvPr id="7" name="Date Placeholder 3"/>
          <p:cNvSpPr>
            <a:spLocks noGrp="1"/>
          </p:cNvSpPr>
          <p:nvPr>
            <p:ph type="dt" sz="half" idx="10"/>
          </p:nvPr>
        </p:nvSpPr>
        <p:spPr/>
        <p:txBody>
          <a:bodyPr/>
          <a:lstStyle>
            <a:lvl1pPr>
              <a:defRPr/>
            </a:lvl1pPr>
          </a:lstStyle>
          <a:p>
            <a:pPr>
              <a:defRPr/>
            </a:pPr>
            <a:fld id="{7649E20F-F1CB-0F4E-84C9-8C7DC7B645EC}" type="datetimeFigureOut">
              <a:rPr lang="it-IT"/>
              <a:pPr>
                <a:defRPr/>
              </a:pPr>
              <a:t>05/04/23</a:t>
            </a:fld>
            <a:endParaRPr lang="it-IT"/>
          </a:p>
        </p:txBody>
      </p:sp>
      <p:sp>
        <p:nvSpPr>
          <p:cNvPr id="8" name="Footer Placeholder 4"/>
          <p:cNvSpPr>
            <a:spLocks noGrp="1"/>
          </p:cNvSpPr>
          <p:nvPr>
            <p:ph type="ftr" sz="quarter" idx="11"/>
          </p:nvPr>
        </p:nvSpPr>
        <p:spPr/>
        <p:txBody>
          <a:bodyPr/>
          <a:lstStyle>
            <a:lvl1pPr>
              <a:defRPr/>
            </a:lvl1pPr>
          </a:lstStyle>
          <a:p>
            <a:pPr>
              <a:defRPr/>
            </a:pPr>
            <a:endParaRPr lang="it-IT"/>
          </a:p>
        </p:txBody>
      </p:sp>
      <p:sp>
        <p:nvSpPr>
          <p:cNvPr id="9" name="Slide Number Placeholder 5"/>
          <p:cNvSpPr>
            <a:spLocks noGrp="1"/>
          </p:cNvSpPr>
          <p:nvPr>
            <p:ph type="sldNum" sz="quarter" idx="12"/>
          </p:nvPr>
        </p:nvSpPr>
        <p:spPr/>
        <p:txBody>
          <a:bodyPr/>
          <a:lstStyle>
            <a:lvl1pPr>
              <a:defRPr/>
            </a:lvl1pPr>
          </a:lstStyle>
          <a:p>
            <a:pPr>
              <a:defRPr/>
            </a:pPr>
            <a:fld id="{995ADC73-FD4D-324F-AB1D-D6A48F292EE3}" type="slidenum">
              <a:rPr lang="it-IT"/>
              <a:pPr>
                <a:defRPr/>
              </a:pPr>
              <a:t>‹n.›</a:t>
            </a:fld>
            <a:endParaRPr lang="it-IT"/>
          </a:p>
        </p:txBody>
      </p:sp>
    </p:spTree>
    <p:extLst>
      <p:ext uri="{BB962C8B-B14F-4D97-AF65-F5344CB8AC3E}">
        <p14:creationId xmlns:p14="http://schemas.microsoft.com/office/powerpoint/2010/main" val="3887388245"/>
      </p:ext>
    </p:extLst>
  </p:cSld>
  <p:clrMapOvr>
    <a:masterClrMapping/>
  </p:clrMapOvr>
  <mc:AlternateContent xmlns:mc="http://schemas.openxmlformats.org/markup-compatibility/2006" xmlns:p14="http://schemas.microsoft.com/office/powerpoint/2010/main">
    <mc:Choice Requires="p14">
      <p:transition spd="slow" p14:dur="2000" advClick="0" advTm="4000">
        <p:circle/>
      </p:transition>
    </mc:Choice>
    <mc:Fallback xmlns="">
      <p:transition xmlns:p14="http://schemas.microsoft.com/office/powerpoint/2010/main" spd="slow" advClick="0" advTm="4000">
        <p:circl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stile</a:t>
            </a:r>
            <a:endParaRPr lang="en-US" dirty="0"/>
          </a:p>
        </p:txBody>
      </p:sp>
      <p:sp>
        <p:nvSpPr>
          <p:cNvPr id="3" name="Date Placeholder 3"/>
          <p:cNvSpPr>
            <a:spLocks noGrp="1"/>
          </p:cNvSpPr>
          <p:nvPr>
            <p:ph type="dt" sz="half" idx="10"/>
          </p:nvPr>
        </p:nvSpPr>
        <p:spPr/>
        <p:txBody>
          <a:bodyPr/>
          <a:lstStyle>
            <a:lvl1pPr>
              <a:defRPr/>
            </a:lvl1pPr>
          </a:lstStyle>
          <a:p>
            <a:pPr>
              <a:defRPr/>
            </a:pPr>
            <a:fld id="{1785BE93-B561-C144-BE0C-862AB6BBDB89}" type="datetimeFigureOut">
              <a:rPr lang="it-IT"/>
              <a:pPr>
                <a:defRPr/>
              </a:pPr>
              <a:t>05/04/23</a:t>
            </a:fld>
            <a:endParaRPr lang="it-IT"/>
          </a:p>
        </p:txBody>
      </p:sp>
      <p:sp>
        <p:nvSpPr>
          <p:cNvPr id="4" name="Footer Placeholder 4"/>
          <p:cNvSpPr>
            <a:spLocks noGrp="1"/>
          </p:cNvSpPr>
          <p:nvPr>
            <p:ph type="ftr" sz="quarter" idx="11"/>
          </p:nvPr>
        </p:nvSpPr>
        <p:spPr/>
        <p:txBody>
          <a:bodyPr/>
          <a:lstStyle>
            <a:lvl1pPr>
              <a:defRPr/>
            </a:lvl1pPr>
          </a:lstStyle>
          <a:p>
            <a:pPr>
              <a:defRPr/>
            </a:pPr>
            <a:endParaRPr lang="it-IT"/>
          </a:p>
        </p:txBody>
      </p:sp>
      <p:sp>
        <p:nvSpPr>
          <p:cNvPr id="5" name="Slide Number Placeholder 5"/>
          <p:cNvSpPr>
            <a:spLocks noGrp="1"/>
          </p:cNvSpPr>
          <p:nvPr>
            <p:ph type="sldNum" sz="quarter" idx="12"/>
          </p:nvPr>
        </p:nvSpPr>
        <p:spPr/>
        <p:txBody>
          <a:bodyPr/>
          <a:lstStyle>
            <a:lvl1pPr>
              <a:defRPr/>
            </a:lvl1pPr>
          </a:lstStyle>
          <a:p>
            <a:pPr>
              <a:defRPr/>
            </a:pPr>
            <a:fld id="{D627FF02-3E8C-DE42-9EB0-025E36A5002B}" type="slidenum">
              <a:rPr lang="it-IT"/>
              <a:pPr>
                <a:defRPr/>
              </a:pPr>
              <a:t>‹n.›</a:t>
            </a:fld>
            <a:endParaRPr lang="it-IT"/>
          </a:p>
        </p:txBody>
      </p:sp>
    </p:spTree>
    <p:extLst>
      <p:ext uri="{BB962C8B-B14F-4D97-AF65-F5344CB8AC3E}">
        <p14:creationId xmlns:p14="http://schemas.microsoft.com/office/powerpoint/2010/main" val="3474488325"/>
      </p:ext>
    </p:extLst>
  </p:cSld>
  <p:clrMapOvr>
    <a:masterClrMapping/>
  </p:clrMapOvr>
  <mc:AlternateContent xmlns:mc="http://schemas.openxmlformats.org/markup-compatibility/2006" xmlns:p14="http://schemas.microsoft.com/office/powerpoint/2010/main">
    <mc:Choice Requires="p14">
      <p:transition spd="slow" p14:dur="2000" advClick="0" advTm="4000">
        <p:circle/>
      </p:transition>
    </mc:Choice>
    <mc:Fallback xmlns="">
      <p:transition xmlns:p14="http://schemas.microsoft.com/office/powerpoint/2010/main" spd="slow" advClick="0" advTm="4000">
        <p:circl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o">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802D24B1-8B3E-9947-BD07-3EFA2B718FEA}" type="datetimeFigureOut">
              <a:rPr lang="it-IT"/>
              <a:pPr>
                <a:defRPr/>
              </a:pPr>
              <a:t>05/04/23</a:t>
            </a:fld>
            <a:endParaRPr lang="it-IT"/>
          </a:p>
        </p:txBody>
      </p:sp>
      <p:sp>
        <p:nvSpPr>
          <p:cNvPr id="3" name="Footer Placeholder 4"/>
          <p:cNvSpPr>
            <a:spLocks noGrp="1"/>
          </p:cNvSpPr>
          <p:nvPr>
            <p:ph type="ftr" sz="quarter" idx="11"/>
          </p:nvPr>
        </p:nvSpPr>
        <p:spPr/>
        <p:txBody>
          <a:bodyPr/>
          <a:lstStyle>
            <a:lvl1pPr>
              <a:defRPr/>
            </a:lvl1pPr>
          </a:lstStyle>
          <a:p>
            <a:pPr>
              <a:defRPr/>
            </a:pPr>
            <a:endParaRPr lang="it-IT"/>
          </a:p>
        </p:txBody>
      </p:sp>
      <p:sp>
        <p:nvSpPr>
          <p:cNvPr id="4" name="Slide Number Placeholder 5"/>
          <p:cNvSpPr>
            <a:spLocks noGrp="1"/>
          </p:cNvSpPr>
          <p:nvPr>
            <p:ph type="sldNum" sz="quarter" idx="12"/>
          </p:nvPr>
        </p:nvSpPr>
        <p:spPr/>
        <p:txBody>
          <a:bodyPr/>
          <a:lstStyle>
            <a:lvl1pPr>
              <a:defRPr/>
            </a:lvl1pPr>
          </a:lstStyle>
          <a:p>
            <a:pPr>
              <a:defRPr/>
            </a:pPr>
            <a:fld id="{EE450C43-56A2-F14C-90FD-41B6D82B5282}" type="slidenum">
              <a:rPr lang="it-IT"/>
              <a:pPr>
                <a:defRPr/>
              </a:pPr>
              <a:t>‹n.›</a:t>
            </a:fld>
            <a:endParaRPr lang="it-IT"/>
          </a:p>
        </p:txBody>
      </p:sp>
    </p:spTree>
    <p:extLst>
      <p:ext uri="{BB962C8B-B14F-4D97-AF65-F5344CB8AC3E}">
        <p14:creationId xmlns:p14="http://schemas.microsoft.com/office/powerpoint/2010/main" val="495987950"/>
      </p:ext>
    </p:extLst>
  </p:cSld>
  <p:clrMapOvr>
    <a:masterClrMapping/>
  </p:clrMapOvr>
  <mc:AlternateContent xmlns:mc="http://schemas.openxmlformats.org/markup-compatibility/2006" xmlns:p14="http://schemas.microsoft.com/office/powerpoint/2010/main">
    <mc:Choice Requires="p14">
      <p:transition spd="slow" p14:dur="2000" advClick="0" advTm="4000">
        <p:circle/>
      </p:transition>
    </mc:Choice>
    <mc:Fallback xmlns="">
      <p:transition xmlns:p14="http://schemas.microsoft.com/office/powerpoint/2010/main" spd="slow" advClick="0" advTm="4000">
        <p:circl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lstStyle>
            <a:lvl1pPr marL="228600" indent="-228600" algn="l">
              <a:defRPr sz="2800" b="1">
                <a:effectLst/>
              </a:defRPr>
            </a:lvl1pPr>
          </a:lstStyle>
          <a:p>
            <a:r>
              <a:rPr lang="it-IT"/>
              <a:t>Fare clic per modificare stile</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3"/>
          <p:cNvSpPr>
            <a:spLocks noGrp="1"/>
          </p:cNvSpPr>
          <p:nvPr>
            <p:ph type="dt" sz="half" idx="10"/>
          </p:nvPr>
        </p:nvSpPr>
        <p:spPr/>
        <p:txBody>
          <a:bodyPr/>
          <a:lstStyle>
            <a:lvl1pPr>
              <a:defRPr/>
            </a:lvl1pPr>
          </a:lstStyle>
          <a:p>
            <a:pPr>
              <a:defRPr/>
            </a:pPr>
            <a:fld id="{B6D5EB95-7849-C544-9759-74CF3274269D}" type="datetimeFigureOut">
              <a:rPr lang="it-IT"/>
              <a:pPr>
                <a:defRPr/>
              </a:pPr>
              <a:t>05/04/23</a:t>
            </a:fld>
            <a:endParaRPr lang="it-IT"/>
          </a:p>
        </p:txBody>
      </p:sp>
      <p:sp>
        <p:nvSpPr>
          <p:cNvPr id="6" name="Footer Placeholder 4"/>
          <p:cNvSpPr>
            <a:spLocks noGrp="1"/>
          </p:cNvSpPr>
          <p:nvPr>
            <p:ph type="ftr" sz="quarter" idx="11"/>
          </p:nvPr>
        </p:nvSpPr>
        <p:spPr/>
        <p:txBody>
          <a:bodyPr/>
          <a:lstStyle>
            <a:lvl1pPr>
              <a:defRPr/>
            </a:lvl1pPr>
          </a:lstStyle>
          <a:p>
            <a:pPr>
              <a:defRPr/>
            </a:pPr>
            <a:endParaRPr lang="it-IT"/>
          </a:p>
        </p:txBody>
      </p:sp>
      <p:sp>
        <p:nvSpPr>
          <p:cNvPr id="7" name="Slide Number Placeholder 5"/>
          <p:cNvSpPr>
            <a:spLocks noGrp="1"/>
          </p:cNvSpPr>
          <p:nvPr>
            <p:ph type="sldNum" sz="quarter" idx="12"/>
          </p:nvPr>
        </p:nvSpPr>
        <p:spPr/>
        <p:txBody>
          <a:bodyPr/>
          <a:lstStyle>
            <a:lvl1pPr>
              <a:defRPr/>
            </a:lvl1pPr>
          </a:lstStyle>
          <a:p>
            <a:pPr>
              <a:defRPr/>
            </a:pPr>
            <a:fld id="{F92F994C-E752-C74D-BB0A-A679342205A9}" type="slidenum">
              <a:rPr lang="it-IT"/>
              <a:pPr>
                <a:defRPr/>
              </a:pPr>
              <a:t>‹n.›</a:t>
            </a:fld>
            <a:endParaRPr lang="it-IT"/>
          </a:p>
        </p:txBody>
      </p:sp>
    </p:spTree>
    <p:extLst>
      <p:ext uri="{BB962C8B-B14F-4D97-AF65-F5344CB8AC3E}">
        <p14:creationId xmlns:p14="http://schemas.microsoft.com/office/powerpoint/2010/main" val="2205586140"/>
      </p:ext>
    </p:extLst>
  </p:cSld>
  <p:clrMapOvr>
    <a:masterClrMapping/>
  </p:clrMapOvr>
  <mc:AlternateContent xmlns:mc="http://schemas.openxmlformats.org/markup-compatibility/2006" xmlns:p14="http://schemas.microsoft.com/office/powerpoint/2010/main">
    <mc:Choice Requires="p14">
      <p:transition spd="slow" p14:dur="2000" advClick="0" advTm="4000">
        <p:circle/>
      </p:transition>
    </mc:Choice>
    <mc:Fallback xmlns="">
      <p:transition xmlns:p14="http://schemas.microsoft.com/office/powerpoint/2010/main" spd="slow" advClick="0" advTm="4000">
        <p:circl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5"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a:p>
        </p:txBody>
      </p:sp>
      <p:sp>
        <p:nvSpPr>
          <p:cNvPr id="6"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dirty="0"/>
          </a:p>
        </p:txBody>
      </p:sp>
      <p:sp>
        <p:nvSpPr>
          <p:cNvPr id="7" name="Rectangle 9"/>
          <p:cNvSpPr/>
          <p:nvPr/>
        </p:nvSpPr>
        <p:spPr>
          <a:xfrm>
            <a:off x="0" y="2652713"/>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a:p>
        </p:txBody>
      </p:sp>
      <p:sp>
        <p:nvSpPr>
          <p:cNvPr id="8"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rtlCol="0">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it-IT" noProof="0"/>
              <a:t>Trascinare l'immagine su un segnaposto o fare clic sull'icona per aggiungerla</a:t>
            </a:r>
            <a:endParaRPr lang="en-US" noProof="0"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2" name="Title 1"/>
          <p:cNvSpPr>
            <a:spLocks noGrp="1"/>
          </p:cNvSpPr>
          <p:nvPr>
            <p:ph type="title"/>
          </p:nvPr>
        </p:nvSpPr>
        <p:spPr>
          <a:xfrm>
            <a:off x="727268" y="4464421"/>
            <a:ext cx="6383538" cy="1143000"/>
          </a:xfrm>
        </p:spPr>
        <p:txBody>
          <a:bodyPr anchor="b"/>
          <a:lstStyle>
            <a:lvl1pPr algn="l">
              <a:defRPr sz="4600" b="1"/>
            </a:lvl1pPr>
          </a:lstStyle>
          <a:p>
            <a:r>
              <a:rPr lang="it-IT"/>
              <a:t>Fare clic per modificare stile</a:t>
            </a:r>
            <a:endParaRPr lang="en-US" dirty="0"/>
          </a:p>
        </p:txBody>
      </p:sp>
      <p:sp>
        <p:nvSpPr>
          <p:cNvPr id="9" name="Date Placeholder 4"/>
          <p:cNvSpPr>
            <a:spLocks noGrp="1"/>
          </p:cNvSpPr>
          <p:nvPr>
            <p:ph type="dt" sz="half" idx="10"/>
          </p:nvPr>
        </p:nvSpPr>
        <p:spPr/>
        <p:txBody>
          <a:bodyPr/>
          <a:lstStyle>
            <a:lvl1pPr>
              <a:defRPr/>
            </a:lvl1pPr>
          </a:lstStyle>
          <a:p>
            <a:pPr>
              <a:defRPr/>
            </a:pPr>
            <a:fld id="{656845B7-56A0-7D48-8047-55AC7E4D2284}" type="datetimeFigureOut">
              <a:rPr lang="it-IT"/>
              <a:pPr>
                <a:defRPr/>
              </a:pPr>
              <a:t>05/04/23</a:t>
            </a:fld>
            <a:endParaRPr lang="it-IT"/>
          </a:p>
        </p:txBody>
      </p:sp>
      <p:sp>
        <p:nvSpPr>
          <p:cNvPr id="10" name="Footer Placeholder 5"/>
          <p:cNvSpPr>
            <a:spLocks noGrp="1"/>
          </p:cNvSpPr>
          <p:nvPr>
            <p:ph type="ftr" sz="quarter" idx="11"/>
          </p:nvPr>
        </p:nvSpPr>
        <p:spPr/>
        <p:txBody>
          <a:bodyPr/>
          <a:lstStyle>
            <a:lvl1pPr>
              <a:defRPr/>
            </a:lvl1pPr>
          </a:lstStyle>
          <a:p>
            <a:pPr>
              <a:defRPr/>
            </a:pPr>
            <a:endParaRPr lang="it-IT"/>
          </a:p>
        </p:txBody>
      </p:sp>
      <p:sp>
        <p:nvSpPr>
          <p:cNvPr id="11" name="Slide Number Placeholder 6"/>
          <p:cNvSpPr>
            <a:spLocks noGrp="1"/>
          </p:cNvSpPr>
          <p:nvPr>
            <p:ph type="sldNum" sz="quarter" idx="12"/>
          </p:nvPr>
        </p:nvSpPr>
        <p:spPr/>
        <p:txBody>
          <a:bodyPr/>
          <a:lstStyle>
            <a:lvl1pPr>
              <a:defRPr/>
            </a:lvl1pPr>
          </a:lstStyle>
          <a:p>
            <a:pPr>
              <a:defRPr/>
            </a:pPr>
            <a:fld id="{300975F5-5C2A-FB4E-9F03-1E700553E117}" type="slidenum">
              <a:rPr lang="it-IT"/>
              <a:pPr>
                <a:defRPr/>
              </a:pPr>
              <a:t>‹n.›</a:t>
            </a:fld>
            <a:endParaRPr lang="it-IT"/>
          </a:p>
        </p:txBody>
      </p:sp>
    </p:spTree>
    <p:extLst>
      <p:ext uri="{BB962C8B-B14F-4D97-AF65-F5344CB8AC3E}">
        <p14:creationId xmlns:p14="http://schemas.microsoft.com/office/powerpoint/2010/main" val="3972415920"/>
      </p:ext>
    </p:extLst>
  </p:cSld>
  <p:clrMapOvr>
    <a:masterClrMapping/>
  </p:clrMapOvr>
  <mc:AlternateContent xmlns:mc="http://schemas.openxmlformats.org/markup-compatibility/2006" xmlns:p14="http://schemas.microsoft.com/office/powerpoint/2010/main">
    <mc:Choice Requires="p14">
      <p:transition spd="slow" p14:dur="2000" advClick="0" advTm="4000">
        <p:circle/>
      </p:transition>
    </mc:Choice>
    <mc:Fallback xmlns="">
      <p:transition xmlns:p14="http://schemas.microsoft.com/office/powerpoint/2010/main" spd="slow" advClick="0" advTm="4000">
        <p:circle/>
      </p:transition>
    </mc:Fallback>
  </mc:AlternateContent>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png"/><Relationship Id="rId14" Type="http://schemas.microsoft.com/office/2007/relationships/hdphoto" Target="../media/hdphoto1.wdp"/><Relationship Id="rId15" Type="http://schemas.openxmlformats.org/officeDocument/2006/relationships/image" Target="../media/image2.png"/><Relationship Id="rId16" Type="http://schemas.microsoft.com/office/2007/relationships/hdphoto" Target="../media/hdphoto2.wdp"/><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dirty="0"/>
          </a:p>
        </p:txBody>
      </p:sp>
      <p:sp>
        <p:nvSpPr>
          <p:cNvPr id="9" name="Rectangle 8"/>
          <p:cNvSpPr/>
          <p:nvPr/>
        </p:nvSpPr>
        <p:spPr>
          <a:xfrm>
            <a:off x="0" y="3768725"/>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a:p>
        </p:txBody>
      </p:sp>
      <p:sp>
        <p:nvSpPr>
          <p:cNvPr id="2" name="Title Placeholder 1"/>
          <p:cNvSpPr>
            <a:spLocks noGrp="1"/>
          </p:cNvSpPr>
          <p:nvPr>
            <p:ph type="title"/>
          </p:nvPr>
        </p:nvSpPr>
        <p:spPr>
          <a:xfrm>
            <a:off x="1793875" y="4371975"/>
            <a:ext cx="6511925" cy="1143000"/>
          </a:xfrm>
          <a:prstGeom prst="rect">
            <a:avLst/>
          </a:prstGeom>
          <a:effectLst/>
        </p:spPr>
        <p:txBody>
          <a:bodyPr vert="horz" lIns="91440" tIns="45720" rIns="91440" bIns="45720" rtlCol="0" anchor="t" anchorCtr="0">
            <a:noAutofit/>
          </a:bodyPr>
          <a:lstStyle/>
          <a:p>
            <a:r>
              <a:rPr lang="it-IT"/>
              <a:t>Fare clic per modificare stile</a:t>
            </a:r>
            <a:endParaRPr lang="en-US" dirty="0"/>
          </a:p>
        </p:txBody>
      </p:sp>
      <p:sp>
        <p:nvSpPr>
          <p:cNvPr id="1037" name="Text Placeholder 2"/>
          <p:cNvSpPr>
            <a:spLocks noGrp="1"/>
          </p:cNvSpPr>
          <p:nvPr>
            <p:ph type="body" idx="1"/>
          </p:nvPr>
        </p:nvSpPr>
        <p:spPr bwMode="auto">
          <a:xfrm>
            <a:off x="1143000" y="731838"/>
            <a:ext cx="6400800" cy="3475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fontAlgn="auto">
              <a:spcBef>
                <a:spcPts val="0"/>
              </a:spcBef>
              <a:spcAft>
                <a:spcPts val="0"/>
              </a:spcAft>
              <a:defRPr sz="1100" b="1">
                <a:solidFill>
                  <a:schemeClr val="tx1">
                    <a:lumMod val="50000"/>
                    <a:lumOff val="50000"/>
                  </a:schemeClr>
                </a:solidFill>
                <a:latin typeface="+mn-lt"/>
                <a:ea typeface="+mn-ea"/>
                <a:cs typeface="+mn-cs"/>
              </a:defRPr>
            </a:lvl1pPr>
          </a:lstStyle>
          <a:p>
            <a:pPr>
              <a:defRPr/>
            </a:pPr>
            <a:fld id="{AEAE9539-1088-1B4A-B4EA-7A3FF1F9443D}" type="datetimeFigureOut">
              <a:rPr lang="it-IT"/>
              <a:pPr>
                <a:defRPr/>
              </a:pPr>
              <a:t>05/04/23</a:t>
            </a:fld>
            <a:endParaRPr lang="it-IT"/>
          </a:p>
        </p:txBody>
      </p:sp>
      <p:sp>
        <p:nvSpPr>
          <p:cNvPr id="5" name="Footer Placeholder 4"/>
          <p:cNvSpPr>
            <a:spLocks noGrp="1"/>
          </p:cNvSpPr>
          <p:nvPr>
            <p:ph type="ftr" sz="quarter" idx="3"/>
          </p:nvPr>
        </p:nvSpPr>
        <p:spPr>
          <a:xfrm>
            <a:off x="457200" y="6172200"/>
            <a:ext cx="3352800" cy="365125"/>
          </a:xfrm>
          <a:prstGeom prst="rect">
            <a:avLst/>
          </a:prstGeom>
        </p:spPr>
        <p:txBody>
          <a:bodyPr vert="horz" lIns="91440" tIns="45720" rIns="91440" bIns="45720" rtlCol="0" anchor="ctr"/>
          <a:lstStyle>
            <a:lvl1pPr algn="l" fontAlgn="auto">
              <a:spcBef>
                <a:spcPts val="0"/>
              </a:spcBef>
              <a:spcAft>
                <a:spcPts val="0"/>
              </a:spcAft>
              <a:defRPr sz="1100" b="1">
                <a:solidFill>
                  <a:schemeClr val="tx1">
                    <a:lumMod val="50000"/>
                    <a:lumOff val="50000"/>
                  </a:schemeClr>
                </a:solidFill>
                <a:latin typeface="+mn-lt"/>
                <a:ea typeface="+mn-ea"/>
                <a:cs typeface="+mn-cs"/>
              </a:defRPr>
            </a:lvl1pPr>
          </a:lstStyle>
          <a:p>
            <a:pPr>
              <a:defRPr/>
            </a:pPr>
            <a:endParaRPr lang="it-IT"/>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fontAlgn="auto">
              <a:spcBef>
                <a:spcPts val="0"/>
              </a:spcBef>
              <a:spcAft>
                <a:spcPts val="0"/>
              </a:spcAft>
              <a:defRPr sz="1200" b="1">
                <a:solidFill>
                  <a:schemeClr val="tx1">
                    <a:lumMod val="50000"/>
                    <a:lumOff val="50000"/>
                  </a:schemeClr>
                </a:solidFill>
                <a:latin typeface="+mn-lt"/>
                <a:ea typeface="+mn-ea"/>
                <a:cs typeface="+mn-cs"/>
              </a:defRPr>
            </a:lvl1pPr>
          </a:lstStyle>
          <a:p>
            <a:pPr>
              <a:defRPr/>
            </a:pPr>
            <a:fld id="{CDD8375A-323C-7642-B7AC-CBA26338F0F2}" type="slidenum">
              <a:rPr lang="it-IT"/>
              <a:pPr>
                <a:defRPr/>
              </a:pPr>
              <a:t>‹n.›</a:t>
            </a:fld>
            <a:endParaRPr lang="it-IT"/>
          </a:p>
        </p:txBody>
      </p:sp>
      <p:sp>
        <p:nvSpPr>
          <p:cNvPr id="12" name="Rettangolo 11"/>
          <p:cNvSpPr/>
          <p:nvPr userDrawn="1"/>
        </p:nvSpPr>
        <p:spPr>
          <a:xfrm>
            <a:off x="6652686" y="285030"/>
            <a:ext cx="2245252" cy="191940"/>
          </a:xfrm>
          <a:prstGeom prst="rect">
            <a:avLst/>
          </a:prstGeom>
          <a:blipFill rotWithShape="1">
            <a:blip r:embed="rId13">
              <a:duotone>
                <a:prstClr val="black"/>
                <a:srgbClr val="000000">
                  <a:tint val="45000"/>
                  <a:satMod val="400000"/>
                </a:srgbClr>
              </a:duotone>
              <a:extLst>
                <a:ext uri="{BEBA8EAE-BF5A-486C-A8C5-ECC9F3942E4B}">
                  <a14:imgProps xmlns:a14="http://schemas.microsoft.com/office/drawing/2010/main">
                    <a14:imgLayer r:embed="rId14">
                      <a14:imgEffect>
                        <a14:artisticGlowEdges/>
                      </a14:imgEffect>
                    </a14:imgLayer>
                  </a14:imgProps>
                </a:ext>
              </a:extLst>
            </a:blip>
            <a:stretch>
              <a:fillRect/>
            </a:stretch>
          </a:blipFill>
          <a:ln w="0">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
        <p:nvSpPr>
          <p:cNvPr id="13" name="Rettangolo 12"/>
          <p:cNvSpPr/>
          <p:nvPr userDrawn="1"/>
        </p:nvSpPr>
        <p:spPr>
          <a:xfrm>
            <a:off x="8181156" y="584200"/>
            <a:ext cx="725538" cy="84319"/>
          </a:xfrm>
          <a:prstGeom prst="rect">
            <a:avLst/>
          </a:prstGeom>
          <a:blipFill rotWithShape="1">
            <a:blip r:embed="rId15">
              <a:duotone>
                <a:prstClr val="black"/>
                <a:srgbClr val="000000">
                  <a:tint val="45000"/>
                  <a:satMod val="400000"/>
                </a:srgbClr>
              </a:duotone>
              <a:extLst>
                <a:ext uri="{BEBA8EAE-BF5A-486C-A8C5-ECC9F3942E4B}">
                  <a14:imgProps xmlns:a14="http://schemas.microsoft.com/office/drawing/2010/main">
                    <a14:imgLayer r:embed="rId16">
                      <a14:imgEffect>
                        <a14:artisticGlowEdges/>
                      </a14:imgEffect>
                    </a14:imgLayer>
                  </a14:imgProps>
                </a:ext>
              </a:extLst>
            </a:blip>
            <a:stretch>
              <a:fillRect/>
            </a:stretch>
          </a:bli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Tree>
  </p:cSld>
  <p:clrMap bg1="lt1" tx1="dk1" bg2="lt2" tx2="dk2" accent1="accent1" accent2="accent2" accent3="accent3" accent4="accent4" accent5="accent5" accent6="accent6" hlink="hlink" folHlink="folHlink"/>
  <p:sldLayoutIdLst>
    <p:sldLayoutId id="2147483697" r:id="rId1"/>
    <p:sldLayoutId id="2147483689" r:id="rId2"/>
    <p:sldLayoutId id="2147483698" r:id="rId3"/>
    <p:sldLayoutId id="2147483690" r:id="rId4"/>
    <p:sldLayoutId id="2147483691" r:id="rId5"/>
    <p:sldLayoutId id="2147483692" r:id="rId6"/>
    <p:sldLayoutId id="2147483693" r:id="rId7"/>
    <p:sldLayoutId id="2147483694" r:id="rId8"/>
    <p:sldLayoutId id="2147483699" r:id="rId9"/>
    <p:sldLayoutId id="2147483695" r:id="rId10"/>
    <p:sldLayoutId id="2147483696" r:id="rId11"/>
  </p:sldLayoutIdLst>
  <mc:AlternateContent xmlns:mc="http://schemas.openxmlformats.org/markup-compatibility/2006" xmlns:p14="http://schemas.microsoft.com/office/powerpoint/2010/main">
    <mc:Choice Requires="p14">
      <p:transition spd="slow" p14:dur="2000" advClick="0" advTm="4000">
        <p:circle/>
      </p:transition>
    </mc:Choice>
    <mc:Fallback xmlns="">
      <p:transition xmlns:p14="http://schemas.microsoft.com/office/powerpoint/2010/main" spd="slow" advClick="0" advTm="4000">
        <p:circle/>
      </p:transition>
    </mc:Fallback>
  </mc:AlternateContent>
  <p:txStyles>
    <p:titleStyle>
      <a:lvl1pPr marL="319088" indent="-319088" algn="r" rtl="0" eaLnBrk="0" fontAlgn="base" hangingPunct="0">
        <a:spcBef>
          <a:spcPct val="0"/>
        </a:spcBef>
        <a:spcAft>
          <a:spcPct val="0"/>
        </a:spcAft>
        <a:buClr>
          <a:srgbClr val="C3260C"/>
        </a:buClr>
        <a:buSzPct val="128000"/>
        <a:buFont typeface="Georgia" charset="0"/>
        <a:buChar char="*"/>
        <a:defRPr sz="4600" b="1"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Geneva" charset="0"/>
          <a:cs typeface="Geneva" charset="0"/>
        </a:defRPr>
      </a:lvl1pPr>
      <a:lvl2pPr marL="319088" indent="-319088" algn="r" rtl="0" eaLnBrk="0" fontAlgn="base" hangingPunct="0">
        <a:spcBef>
          <a:spcPct val="0"/>
        </a:spcBef>
        <a:spcAft>
          <a:spcPct val="0"/>
        </a:spcAft>
        <a:buClr>
          <a:srgbClr val="C3260C"/>
        </a:buClr>
        <a:buSzPct val="128000"/>
        <a:buFont typeface="Georgia" charset="0"/>
        <a:buChar char="*"/>
        <a:defRPr sz="4600" b="1">
          <a:solidFill>
            <a:schemeClr val="tx1"/>
          </a:solidFill>
          <a:latin typeface="Trebuchet MS" charset="0"/>
          <a:ea typeface="Geneva" charset="0"/>
          <a:cs typeface="Geneva" charset="0"/>
        </a:defRPr>
      </a:lvl2pPr>
      <a:lvl3pPr marL="319088" indent="-319088" algn="r" rtl="0" eaLnBrk="0" fontAlgn="base" hangingPunct="0">
        <a:spcBef>
          <a:spcPct val="0"/>
        </a:spcBef>
        <a:spcAft>
          <a:spcPct val="0"/>
        </a:spcAft>
        <a:buClr>
          <a:srgbClr val="C3260C"/>
        </a:buClr>
        <a:buSzPct val="128000"/>
        <a:buFont typeface="Georgia" charset="0"/>
        <a:buChar char="*"/>
        <a:defRPr sz="4600" b="1">
          <a:solidFill>
            <a:schemeClr val="tx1"/>
          </a:solidFill>
          <a:latin typeface="Trebuchet MS" charset="0"/>
          <a:ea typeface="Geneva" charset="0"/>
          <a:cs typeface="Geneva" charset="0"/>
        </a:defRPr>
      </a:lvl3pPr>
      <a:lvl4pPr marL="319088" indent="-319088" algn="r" rtl="0" eaLnBrk="0" fontAlgn="base" hangingPunct="0">
        <a:spcBef>
          <a:spcPct val="0"/>
        </a:spcBef>
        <a:spcAft>
          <a:spcPct val="0"/>
        </a:spcAft>
        <a:buClr>
          <a:srgbClr val="C3260C"/>
        </a:buClr>
        <a:buSzPct val="128000"/>
        <a:buFont typeface="Georgia" charset="0"/>
        <a:buChar char="*"/>
        <a:defRPr sz="4600" b="1">
          <a:solidFill>
            <a:schemeClr val="tx1"/>
          </a:solidFill>
          <a:latin typeface="Trebuchet MS" charset="0"/>
          <a:ea typeface="Geneva" charset="0"/>
          <a:cs typeface="Geneva" charset="0"/>
        </a:defRPr>
      </a:lvl4pPr>
      <a:lvl5pPr marL="319088" indent="-319088" algn="r" rtl="0" eaLnBrk="0" fontAlgn="base" hangingPunct="0">
        <a:spcBef>
          <a:spcPct val="0"/>
        </a:spcBef>
        <a:spcAft>
          <a:spcPct val="0"/>
        </a:spcAft>
        <a:buClr>
          <a:srgbClr val="C3260C"/>
        </a:buClr>
        <a:buSzPct val="128000"/>
        <a:buFont typeface="Georgia" charset="0"/>
        <a:buChar char="*"/>
        <a:defRPr sz="4600" b="1">
          <a:solidFill>
            <a:schemeClr val="tx1"/>
          </a:solidFill>
          <a:latin typeface="Trebuchet MS" charset="0"/>
          <a:ea typeface="Geneva" charset="0"/>
          <a:cs typeface="Geneva"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563" algn="l" rtl="0" eaLnBrk="0" fontAlgn="base" hangingPunct="0">
        <a:spcBef>
          <a:spcPct val="20000"/>
        </a:spcBef>
        <a:spcAft>
          <a:spcPts val="300"/>
        </a:spcAft>
        <a:buClr>
          <a:srgbClr val="C3260C"/>
        </a:buClr>
        <a:buSzPct val="130000"/>
        <a:buFont typeface="Georgia" charset="0"/>
        <a:buChar char="*"/>
        <a:defRPr sz="2200" kern="1200">
          <a:solidFill>
            <a:srgbClr val="404040"/>
          </a:solidFill>
          <a:latin typeface="+mn-lt"/>
          <a:ea typeface="Geneva" charset="0"/>
          <a:cs typeface="Geneva" charset="0"/>
        </a:defRPr>
      </a:lvl1pPr>
      <a:lvl2pPr marL="547688" indent="-182563" algn="l" rtl="0" eaLnBrk="0" fontAlgn="base" hangingPunct="0">
        <a:spcBef>
          <a:spcPct val="20000"/>
        </a:spcBef>
        <a:spcAft>
          <a:spcPts val="300"/>
        </a:spcAft>
        <a:buClr>
          <a:srgbClr val="C3260C"/>
        </a:buClr>
        <a:buSzPct val="130000"/>
        <a:buFont typeface="Georgia" charset="0"/>
        <a:buChar char="*"/>
        <a:defRPr sz="2000" kern="1200">
          <a:solidFill>
            <a:srgbClr val="404040"/>
          </a:solidFill>
          <a:latin typeface="+mn-lt"/>
          <a:ea typeface="Geneva" charset="0"/>
          <a:cs typeface="+mn-cs"/>
        </a:defRPr>
      </a:lvl2pPr>
      <a:lvl3pPr marL="822325" indent="-182563" algn="l" rtl="0" eaLnBrk="0" fontAlgn="base" hangingPunct="0">
        <a:spcBef>
          <a:spcPct val="20000"/>
        </a:spcBef>
        <a:spcAft>
          <a:spcPts val="300"/>
        </a:spcAft>
        <a:buClr>
          <a:srgbClr val="C3260C"/>
        </a:buClr>
        <a:buSzPct val="130000"/>
        <a:buFont typeface="Georgia" charset="0"/>
        <a:buChar char="*"/>
        <a:defRPr kern="1200">
          <a:solidFill>
            <a:srgbClr val="404040"/>
          </a:solidFill>
          <a:latin typeface="+mn-lt"/>
          <a:ea typeface="Geneva" charset="0"/>
          <a:cs typeface="+mn-cs"/>
        </a:defRPr>
      </a:lvl3pPr>
      <a:lvl4pPr marL="1096963" indent="-182563" algn="l" rtl="0" eaLnBrk="0" fontAlgn="base" hangingPunct="0">
        <a:spcBef>
          <a:spcPct val="20000"/>
        </a:spcBef>
        <a:spcAft>
          <a:spcPts val="300"/>
        </a:spcAft>
        <a:buClr>
          <a:srgbClr val="C3260C"/>
        </a:buClr>
        <a:buSzPct val="130000"/>
        <a:buFont typeface="Georgia" charset="0"/>
        <a:buChar char="*"/>
        <a:defRPr sz="1600" kern="1200">
          <a:solidFill>
            <a:srgbClr val="404040"/>
          </a:solidFill>
          <a:latin typeface="+mn-lt"/>
          <a:ea typeface="Geneva" charset="0"/>
          <a:cs typeface="+mn-cs"/>
        </a:defRPr>
      </a:lvl4pPr>
      <a:lvl5pPr marL="1389063" indent="-182563" algn="l" rtl="0" eaLnBrk="0" fontAlgn="base" hangingPunct="0">
        <a:spcBef>
          <a:spcPct val="20000"/>
        </a:spcBef>
        <a:spcAft>
          <a:spcPts val="300"/>
        </a:spcAft>
        <a:buClr>
          <a:srgbClr val="C3260C"/>
        </a:buClr>
        <a:buSzPct val="130000"/>
        <a:buFont typeface="Georgia" charset="0"/>
        <a:buChar char="*"/>
        <a:defRPr sz="1400" kern="1200">
          <a:solidFill>
            <a:srgbClr val="404040"/>
          </a:solidFill>
          <a:latin typeface="+mn-lt"/>
          <a:ea typeface="Geneva" charset="0"/>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1"/>
          <p:cNvSpPr txBox="1">
            <a:spLocks/>
          </p:cNvSpPr>
          <p:nvPr/>
        </p:nvSpPr>
        <p:spPr>
          <a:xfrm>
            <a:off x="501650" y="1284417"/>
            <a:ext cx="8140700" cy="4398592"/>
          </a:xfrm>
          <a:prstGeom prst="rect">
            <a:avLst/>
          </a:prstGeom>
          <a:effectLst/>
        </p:spPr>
        <p:txBody>
          <a:bodyPr/>
          <a:lstStyle>
            <a:lvl1pPr marL="640080" indent="-457200" algn="l" defTabSz="914400" rtl="0" eaLnBrk="1" latinLnBrk="0" hangingPunct="1">
              <a:spcBef>
                <a:spcPct val="0"/>
              </a:spcBef>
              <a:buClr>
                <a:schemeClr val="accent6">
                  <a:lumMod val="75000"/>
                </a:schemeClr>
              </a:buClr>
              <a:buSzPct val="128000"/>
              <a:buFont typeface="Georgia" pitchFamily="18" charset="0"/>
              <a:buChar char="*"/>
              <a:defRPr sz="54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182880" indent="0" algn="ctr" fontAlgn="auto">
              <a:spcAft>
                <a:spcPts val="0"/>
              </a:spcAft>
              <a:buFont typeface="Georgia" pitchFamily="18" charset="0"/>
              <a:buNone/>
              <a:defRPr/>
            </a:pPr>
            <a:r>
              <a:rPr lang="it-IT" sz="8000" dirty="0">
                <a:solidFill>
                  <a:srgbClr val="F9C31B"/>
                </a:solidFill>
                <a:latin typeface="Arial" charset="0"/>
                <a:cs typeface="Arial" charset="0"/>
              </a:rPr>
              <a:t>WILLIAM SHAKESPEARE</a:t>
            </a:r>
          </a:p>
          <a:p>
            <a:pPr marL="182880" indent="0" algn="ctr" fontAlgn="auto">
              <a:spcAft>
                <a:spcPts val="0"/>
              </a:spcAft>
              <a:buFont typeface="Georgia" pitchFamily="18" charset="0"/>
              <a:buNone/>
              <a:defRPr/>
            </a:pPr>
            <a:r>
              <a:rPr lang="it-IT" sz="8000" dirty="0">
                <a:solidFill>
                  <a:srgbClr val="F9C31B"/>
                </a:solidFill>
                <a:latin typeface="Arial" charset="0"/>
                <a:cs typeface="Arial" charset="0"/>
              </a:rPr>
              <a:t>1564-1616</a:t>
            </a:r>
          </a:p>
        </p:txBody>
      </p:sp>
    </p:spTree>
  </p:cSld>
  <p:clrMapOvr>
    <a:masterClrMapping/>
  </p:clrMapOvr>
  <mc:AlternateContent xmlns:mc="http://schemas.openxmlformats.org/markup-compatibility/2006" xmlns:p14="http://schemas.microsoft.com/office/powerpoint/2010/main">
    <mc:Choice Requires="p14">
      <p:transition spd="slow" p14:dur="2000" advClick="0" advTm="4000">
        <p:circle/>
      </p:transition>
    </mc:Choice>
    <mc:Fallback xmlns="">
      <p:transition xmlns:p14="http://schemas.microsoft.com/office/powerpoint/2010/main" spd="slow" advClick="0" advTm="4000">
        <p:circl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olo 1"/>
          <p:cNvSpPr txBox="1">
            <a:spLocks/>
          </p:cNvSpPr>
          <p:nvPr/>
        </p:nvSpPr>
        <p:spPr bwMode="auto">
          <a:xfrm>
            <a:off x="501650" y="2740025"/>
            <a:ext cx="8140700" cy="1377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182563" eaLnBrk="0" hangingPunct="0">
              <a:defRPr sz="2400">
                <a:solidFill>
                  <a:schemeClr val="tx1"/>
                </a:solidFill>
                <a:latin typeface="Trebuchet MS" charset="0"/>
                <a:ea typeface="Geneva" charset="0"/>
                <a:cs typeface="Geneva" charset="0"/>
              </a:defRPr>
            </a:lvl1pPr>
            <a:lvl2pPr marL="742950" indent="-285750" eaLnBrk="0" hangingPunct="0">
              <a:defRPr sz="2400">
                <a:solidFill>
                  <a:schemeClr val="tx1"/>
                </a:solidFill>
                <a:latin typeface="Trebuchet MS" charset="0"/>
                <a:ea typeface="Geneva" charset="0"/>
              </a:defRPr>
            </a:lvl2pPr>
            <a:lvl3pPr marL="1143000" indent="-228600" eaLnBrk="0" hangingPunct="0">
              <a:defRPr sz="2400">
                <a:solidFill>
                  <a:schemeClr val="tx1"/>
                </a:solidFill>
                <a:latin typeface="Trebuchet MS" charset="0"/>
                <a:ea typeface="Geneva" charset="0"/>
              </a:defRPr>
            </a:lvl3pPr>
            <a:lvl4pPr marL="1600200" indent="-228600" eaLnBrk="0" hangingPunct="0">
              <a:defRPr sz="2400">
                <a:solidFill>
                  <a:schemeClr val="tx1"/>
                </a:solidFill>
                <a:latin typeface="Trebuchet MS" charset="0"/>
                <a:ea typeface="Geneva" charset="0"/>
              </a:defRPr>
            </a:lvl4pPr>
            <a:lvl5pPr marL="2057400" indent="-228600" eaLnBrk="0" hangingPunct="0">
              <a:defRPr sz="2400">
                <a:solidFill>
                  <a:schemeClr val="tx1"/>
                </a:solidFill>
                <a:latin typeface="Trebuchet MS" charset="0"/>
                <a:ea typeface="Geneva" charset="0"/>
              </a:defRPr>
            </a:lvl5pPr>
            <a:lvl6pPr marL="2514600" indent="-228600" eaLnBrk="0" fontAlgn="base" hangingPunct="0">
              <a:spcBef>
                <a:spcPct val="0"/>
              </a:spcBef>
              <a:spcAft>
                <a:spcPct val="0"/>
              </a:spcAft>
              <a:defRPr sz="2400">
                <a:solidFill>
                  <a:schemeClr val="tx1"/>
                </a:solidFill>
                <a:latin typeface="Trebuchet MS" charset="0"/>
                <a:ea typeface="Geneva" charset="0"/>
              </a:defRPr>
            </a:lvl6pPr>
            <a:lvl7pPr marL="2971800" indent="-228600" eaLnBrk="0" fontAlgn="base" hangingPunct="0">
              <a:spcBef>
                <a:spcPct val="0"/>
              </a:spcBef>
              <a:spcAft>
                <a:spcPct val="0"/>
              </a:spcAft>
              <a:defRPr sz="2400">
                <a:solidFill>
                  <a:schemeClr val="tx1"/>
                </a:solidFill>
                <a:latin typeface="Trebuchet MS" charset="0"/>
                <a:ea typeface="Geneva" charset="0"/>
              </a:defRPr>
            </a:lvl7pPr>
            <a:lvl8pPr marL="3429000" indent="-228600" eaLnBrk="0" fontAlgn="base" hangingPunct="0">
              <a:spcBef>
                <a:spcPct val="0"/>
              </a:spcBef>
              <a:spcAft>
                <a:spcPct val="0"/>
              </a:spcAft>
              <a:defRPr sz="2400">
                <a:solidFill>
                  <a:schemeClr val="tx1"/>
                </a:solidFill>
                <a:latin typeface="Trebuchet MS" charset="0"/>
                <a:ea typeface="Geneva" charset="0"/>
              </a:defRPr>
            </a:lvl8pPr>
            <a:lvl9pPr marL="3886200" indent="-228600" eaLnBrk="0" fontAlgn="base" hangingPunct="0">
              <a:spcBef>
                <a:spcPct val="0"/>
              </a:spcBef>
              <a:spcAft>
                <a:spcPct val="0"/>
              </a:spcAft>
              <a:defRPr sz="2400">
                <a:solidFill>
                  <a:schemeClr val="tx1"/>
                </a:solidFill>
                <a:latin typeface="Trebuchet MS" charset="0"/>
                <a:ea typeface="Geneva" charset="0"/>
              </a:defRPr>
            </a:lvl9pPr>
          </a:lstStyle>
          <a:p>
            <a:pPr algn="ctr" defTabSz="914400" eaLnBrk="1" hangingPunct="1">
              <a:buClr>
                <a:srgbClr val="C3260C"/>
              </a:buClr>
              <a:buSzPct val="128000"/>
              <a:buFont typeface="Georgia" charset="0"/>
              <a:buNone/>
            </a:pPr>
            <a:r>
              <a:rPr lang="it-IT" sz="7200" b="1">
                <a:solidFill>
                  <a:srgbClr val="F9C31B"/>
                </a:solidFill>
                <a:latin typeface="Arial" charset="0"/>
                <a:cs typeface="Arial" charset="0"/>
              </a:rPr>
              <a:t>LANGUAGE</a:t>
            </a:r>
            <a:endParaRPr lang="it-IT" sz="3600" b="1">
              <a:solidFill>
                <a:srgbClr val="F9C31B"/>
              </a:solidFill>
              <a:latin typeface="Arial" charset="0"/>
              <a:cs typeface="Arial" charset="0"/>
            </a:endParaRPr>
          </a:p>
        </p:txBody>
      </p:sp>
    </p:spTree>
  </p:cSld>
  <p:clrMapOvr>
    <a:masterClrMapping/>
  </p:clrMapOvr>
  <mc:AlternateContent xmlns:mc="http://schemas.openxmlformats.org/markup-compatibility/2006" xmlns:p14="http://schemas.microsoft.com/office/powerpoint/2010/main">
    <mc:Choice Requires="p14">
      <p:transition spd="slow" p14:dur="2000" advClick="0" advTm="4000">
        <p:circle/>
      </p:transition>
    </mc:Choice>
    <mc:Fallback xmlns="">
      <p:transition xmlns:p14="http://schemas.microsoft.com/office/powerpoint/2010/main" spd="slow" advClick="0" advTm="4000">
        <p:circl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Segnaposto contenuto 2"/>
          <p:cNvSpPr>
            <a:spLocks noGrp="1"/>
          </p:cNvSpPr>
          <p:nvPr>
            <p:ph sz="quarter" idx="13"/>
          </p:nvPr>
        </p:nvSpPr>
        <p:spPr>
          <a:xfrm>
            <a:off x="309563" y="136525"/>
            <a:ext cx="8524875" cy="1047750"/>
          </a:xfrm>
        </p:spPr>
        <p:txBody>
          <a:bodyPr/>
          <a:lstStyle/>
          <a:p>
            <a:pPr marL="44450" indent="0" algn="ctr" eaLnBrk="1" hangingPunct="1">
              <a:buFont typeface="Georgia" charset="0"/>
              <a:buNone/>
            </a:pPr>
            <a:r>
              <a:rPr lang="it-IT" sz="4800">
                <a:solidFill>
                  <a:srgbClr val="000090"/>
                </a:solidFill>
                <a:latin typeface="Arial" charset="0"/>
                <a:cs typeface="Arial" charset="0"/>
              </a:rPr>
              <a:t>LANGUAGE</a:t>
            </a:r>
            <a:endParaRPr lang="it-IT" sz="3600">
              <a:solidFill>
                <a:srgbClr val="000090"/>
              </a:solidFill>
              <a:latin typeface="Arial" charset="0"/>
              <a:cs typeface="Arial" charset="0"/>
            </a:endParaRPr>
          </a:p>
        </p:txBody>
      </p:sp>
      <p:sp>
        <p:nvSpPr>
          <p:cNvPr id="15363" name="Rettangolo 7"/>
          <p:cNvSpPr>
            <a:spLocks noChangeArrowheads="1"/>
          </p:cNvSpPr>
          <p:nvPr/>
        </p:nvSpPr>
        <p:spPr bwMode="auto">
          <a:xfrm>
            <a:off x="546100" y="1543050"/>
            <a:ext cx="7518400"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285750" indent="-285750">
              <a:buFont typeface="Wingdings 3" pitchFamily="2" charset="2"/>
              <a:buChar char="u"/>
            </a:pPr>
            <a:r>
              <a:rPr lang="en-GB" sz="1600" b="1" dirty="0">
                <a:solidFill>
                  <a:srgbClr val="FF0000"/>
                </a:solidFill>
                <a:latin typeface="Arial" charset="0"/>
                <a:cs typeface="Arial" charset="0"/>
              </a:rPr>
              <a:t>Specific language</a:t>
            </a:r>
            <a:r>
              <a:rPr lang="en-GB" sz="1600" dirty="0">
                <a:latin typeface="Arial" charset="0"/>
                <a:cs typeface="Arial" charset="0"/>
              </a:rPr>
              <a:t>: blank verse alternated with prose. </a:t>
            </a:r>
          </a:p>
          <a:p>
            <a:pPr marL="285750" indent="-285750">
              <a:buFont typeface="Wingdings 3" pitchFamily="2" charset="2"/>
              <a:buChar char="u"/>
            </a:pPr>
            <a:endParaRPr lang="en-GB" sz="1600" dirty="0">
              <a:latin typeface="Arial" charset="0"/>
              <a:cs typeface="Arial" charset="0"/>
            </a:endParaRPr>
          </a:p>
          <a:p>
            <a:r>
              <a:rPr lang="en-GB" sz="1600" i="1" dirty="0">
                <a:latin typeface="Arial" charset="0"/>
                <a:cs typeface="Arial" charset="0"/>
              </a:rPr>
              <a:t>Blank verse = </a:t>
            </a:r>
            <a:r>
              <a:rPr lang="en-US" sz="1600" i="1" dirty="0">
                <a:latin typeface="Arial" charset="0"/>
                <a:cs typeface="Arial" charset="0"/>
              </a:rPr>
              <a:t>unrhymed iambic pentameter</a:t>
            </a:r>
            <a:r>
              <a:rPr lang="it-IT" sz="1600" dirty="0">
                <a:latin typeface="Arial" charset="0"/>
                <a:cs typeface="Arial" charset="0"/>
              </a:rPr>
              <a:t> </a:t>
            </a:r>
            <a:r>
              <a:rPr lang="en-GB" sz="1600" dirty="0">
                <a:latin typeface="Arial" charset="0"/>
                <a:cs typeface="Arial" charset="0"/>
              </a:rPr>
              <a:t>used by noble characters for noble topics, while the lower classes speak a comic and bawdy PROSE.</a:t>
            </a:r>
            <a:endParaRPr lang="it-IT" sz="1800" dirty="0">
              <a:latin typeface="Arial" charset="0"/>
              <a:cs typeface="Arial" charset="0"/>
            </a:endParaRPr>
          </a:p>
        </p:txBody>
      </p:sp>
      <p:sp>
        <p:nvSpPr>
          <p:cNvPr id="15364" name="Rettangolo 9"/>
          <p:cNvSpPr>
            <a:spLocks noChangeArrowheads="1"/>
          </p:cNvSpPr>
          <p:nvPr/>
        </p:nvSpPr>
        <p:spPr bwMode="auto">
          <a:xfrm>
            <a:off x="546100" y="2809974"/>
            <a:ext cx="7518400"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GB" sz="1600" dirty="0">
                <a:solidFill>
                  <a:srgbClr val="FF0000"/>
                </a:solidFill>
                <a:latin typeface="Wingdings 3" charset="0"/>
                <a:cs typeface="Wingdings 3" charset="0"/>
              </a:rPr>
              <a:t></a:t>
            </a:r>
            <a:r>
              <a:rPr lang="en-GB" sz="1600" dirty="0">
                <a:solidFill>
                  <a:srgbClr val="FF0000"/>
                </a:solidFill>
                <a:latin typeface="Arial" charset="0"/>
                <a:cs typeface="Arial" charset="0"/>
              </a:rPr>
              <a:t> </a:t>
            </a:r>
            <a:r>
              <a:rPr lang="en-GB" sz="1600" b="1" dirty="0">
                <a:solidFill>
                  <a:srgbClr val="FF0000"/>
                </a:solidFill>
                <a:latin typeface="Arial" charset="0"/>
                <a:cs typeface="Arial" charset="0"/>
              </a:rPr>
              <a:t>Imagery</a:t>
            </a:r>
            <a:r>
              <a:rPr lang="en-GB" sz="1600" dirty="0">
                <a:latin typeface="Arial" charset="0"/>
                <a:cs typeface="Arial" charset="0"/>
              </a:rPr>
              <a:t>: very rich and sometimes decorative.</a:t>
            </a:r>
            <a:r>
              <a:rPr lang="it-IT" sz="1600" dirty="0">
                <a:latin typeface="Arial" charset="0"/>
                <a:cs typeface="Arial" charset="0"/>
              </a:rPr>
              <a:t> </a:t>
            </a:r>
            <a:endParaRPr lang="it-IT" sz="1800" dirty="0">
              <a:latin typeface="Arial" charset="0"/>
              <a:cs typeface="Arial" charset="0"/>
            </a:endParaRPr>
          </a:p>
        </p:txBody>
      </p:sp>
      <p:sp>
        <p:nvSpPr>
          <p:cNvPr id="15365" name="Rettangolo 10"/>
          <p:cNvSpPr>
            <a:spLocks noChangeArrowheads="1"/>
          </p:cNvSpPr>
          <p:nvPr/>
        </p:nvSpPr>
        <p:spPr bwMode="auto">
          <a:xfrm>
            <a:off x="546100" y="3346450"/>
            <a:ext cx="751840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GB" sz="1600">
                <a:solidFill>
                  <a:srgbClr val="FF0000"/>
                </a:solidFill>
                <a:latin typeface="Wingdings 3" charset="0"/>
                <a:cs typeface="Wingdings 3" charset="0"/>
              </a:rPr>
              <a:t></a:t>
            </a:r>
            <a:r>
              <a:rPr lang="en-GB" sz="1600">
                <a:solidFill>
                  <a:srgbClr val="FF0000"/>
                </a:solidFill>
                <a:latin typeface="Arial" charset="0"/>
                <a:cs typeface="Arial" charset="0"/>
              </a:rPr>
              <a:t> </a:t>
            </a:r>
            <a:r>
              <a:rPr lang="en-GB" sz="1600">
                <a:latin typeface="Arial" charset="0"/>
                <a:cs typeface="Arial" charset="0"/>
              </a:rPr>
              <a:t>Varied</a:t>
            </a:r>
            <a:r>
              <a:rPr lang="en-GB" sz="1600">
                <a:solidFill>
                  <a:srgbClr val="FF0000"/>
                </a:solidFill>
                <a:latin typeface="Arial" charset="0"/>
                <a:cs typeface="Arial" charset="0"/>
              </a:rPr>
              <a:t> </a:t>
            </a:r>
            <a:r>
              <a:rPr lang="en-GB" sz="1600" b="1">
                <a:solidFill>
                  <a:srgbClr val="FF0000"/>
                </a:solidFill>
                <a:latin typeface="Arial" charset="0"/>
                <a:cs typeface="Arial" charset="0"/>
              </a:rPr>
              <a:t>vocabulary</a:t>
            </a:r>
            <a:r>
              <a:rPr lang="en-GB" sz="1600">
                <a:latin typeface="Arial" charset="0"/>
                <a:cs typeface="Arial" charset="0"/>
              </a:rPr>
              <a:t>, many new words and hundreds of new sayings. </a:t>
            </a:r>
            <a:endParaRPr lang="it-IT" sz="1600">
              <a:latin typeface="Arial" charset="0"/>
              <a:cs typeface="Arial" charset="0"/>
            </a:endParaRPr>
          </a:p>
        </p:txBody>
      </p:sp>
      <p:sp>
        <p:nvSpPr>
          <p:cNvPr id="15366" name="Rettangolo 11"/>
          <p:cNvSpPr>
            <a:spLocks noChangeArrowheads="1"/>
          </p:cNvSpPr>
          <p:nvPr/>
        </p:nvSpPr>
        <p:spPr bwMode="auto">
          <a:xfrm>
            <a:off x="546100" y="4656138"/>
            <a:ext cx="7518400"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GB" sz="1600">
                <a:solidFill>
                  <a:srgbClr val="FF0000"/>
                </a:solidFill>
                <a:latin typeface="Wingdings 3" charset="0"/>
                <a:cs typeface="Wingdings 3" charset="0"/>
              </a:rPr>
              <a:t></a:t>
            </a:r>
            <a:r>
              <a:rPr lang="en-GB" sz="1600">
                <a:solidFill>
                  <a:srgbClr val="000090"/>
                </a:solidFill>
                <a:latin typeface="Arial" charset="0"/>
                <a:cs typeface="Arial" charset="0"/>
              </a:rPr>
              <a:t> </a:t>
            </a:r>
            <a:r>
              <a:rPr lang="en-GB" sz="1600">
                <a:latin typeface="Arial" charset="0"/>
                <a:cs typeface="Arial" charset="0"/>
              </a:rPr>
              <a:t>The wide range of </a:t>
            </a:r>
            <a:r>
              <a:rPr lang="en-GB" sz="1600" b="1">
                <a:solidFill>
                  <a:srgbClr val="FF0000"/>
                </a:solidFill>
                <a:latin typeface="Arial" charset="0"/>
                <a:cs typeface="Arial" charset="0"/>
              </a:rPr>
              <a:t>allusions. </a:t>
            </a:r>
            <a:endParaRPr lang="it-IT" sz="1600" b="1">
              <a:solidFill>
                <a:srgbClr val="FF0000"/>
              </a:solidFill>
              <a:latin typeface="Arial" charset="0"/>
              <a:cs typeface="Arial" charset="0"/>
            </a:endParaRPr>
          </a:p>
        </p:txBody>
      </p:sp>
      <p:sp>
        <p:nvSpPr>
          <p:cNvPr id="15367" name="Rettangolo 12"/>
          <p:cNvSpPr>
            <a:spLocks noChangeArrowheads="1"/>
          </p:cNvSpPr>
          <p:nvPr/>
        </p:nvSpPr>
        <p:spPr bwMode="auto">
          <a:xfrm>
            <a:off x="546100" y="5310188"/>
            <a:ext cx="7518400" cy="862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GB" sz="1600">
                <a:solidFill>
                  <a:srgbClr val="FF0000"/>
                </a:solidFill>
                <a:latin typeface="Wingdings 3" charset="0"/>
                <a:cs typeface="Wingdings 3" charset="0"/>
              </a:rPr>
              <a:t></a:t>
            </a:r>
            <a:r>
              <a:rPr lang="en-GB" sz="1600">
                <a:solidFill>
                  <a:srgbClr val="FF0000"/>
                </a:solidFill>
                <a:latin typeface="Arial" charset="0"/>
                <a:cs typeface="Arial" charset="0"/>
              </a:rPr>
              <a:t> </a:t>
            </a:r>
            <a:r>
              <a:rPr lang="en-GB" sz="1600" b="1">
                <a:solidFill>
                  <a:srgbClr val="FF0000"/>
                </a:solidFill>
                <a:latin typeface="Arial" charset="0"/>
                <a:cs typeface="Arial" charset="0"/>
              </a:rPr>
              <a:t>The play on words</a:t>
            </a:r>
            <a:r>
              <a:rPr lang="en-GB" sz="1600">
                <a:latin typeface="Arial" charset="0"/>
                <a:cs typeface="Arial" charset="0"/>
              </a:rPr>
              <a:t>: he likes to use puns, oxymorons, sexual innuendo, assonance, alliteration, ambiguity and any other tactics to engage and entertain his audiences.</a:t>
            </a:r>
            <a:endParaRPr lang="it-IT" sz="1600">
              <a:latin typeface="Arial" charset="0"/>
              <a:cs typeface="Arial" charset="0"/>
            </a:endParaRPr>
          </a:p>
        </p:txBody>
      </p:sp>
      <p:sp>
        <p:nvSpPr>
          <p:cNvPr id="15368" name="Rettangolo 14"/>
          <p:cNvSpPr>
            <a:spLocks noChangeArrowheads="1"/>
          </p:cNvSpPr>
          <p:nvPr/>
        </p:nvSpPr>
        <p:spPr bwMode="auto">
          <a:xfrm>
            <a:off x="546100" y="4000500"/>
            <a:ext cx="7518400"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GB" sz="1600">
                <a:solidFill>
                  <a:srgbClr val="FF0000"/>
                </a:solidFill>
                <a:latin typeface="Wingdings 3" charset="0"/>
                <a:cs typeface="Wingdings 3" charset="0"/>
              </a:rPr>
              <a:t></a:t>
            </a:r>
            <a:r>
              <a:rPr lang="en-GB" sz="1600">
                <a:solidFill>
                  <a:srgbClr val="FF0000"/>
                </a:solidFill>
                <a:latin typeface="Arial" charset="0"/>
                <a:cs typeface="Arial" charset="0"/>
              </a:rPr>
              <a:t> </a:t>
            </a:r>
            <a:r>
              <a:rPr lang="en-GB" sz="1600" b="1">
                <a:solidFill>
                  <a:srgbClr val="FF0000"/>
                </a:solidFill>
                <a:latin typeface="Arial" charset="0"/>
                <a:cs typeface="Arial" charset="0"/>
              </a:rPr>
              <a:t>Lyricism. </a:t>
            </a:r>
            <a:endParaRPr lang="it-IT" sz="1600" b="1">
              <a:solidFill>
                <a:srgbClr val="FF0000"/>
              </a:solidFill>
              <a:latin typeface="Arial" charset="0"/>
              <a:cs typeface="Arial" charset="0"/>
            </a:endParaRPr>
          </a:p>
        </p:txBody>
      </p:sp>
    </p:spTree>
  </p:cSld>
  <p:clrMapOvr>
    <a:masterClrMapping/>
  </p:clrMapOvr>
  <mc:AlternateContent xmlns:mc="http://schemas.openxmlformats.org/markup-compatibility/2006" xmlns:p14="http://schemas.microsoft.com/office/powerpoint/2010/main">
    <mc:Choice Requires="p14">
      <p:transition spd="slow" p14:dur="2000" advClick="0" advTm="4000">
        <p:circle/>
      </p:transition>
    </mc:Choice>
    <mc:Fallback xmlns="">
      <p:transition xmlns:p14="http://schemas.microsoft.com/office/powerpoint/2010/main" spd="slow" advClick="0" advTm="4000">
        <p:circl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15364"/>
                                        </p:tgtEl>
                                        <p:attrNameLst>
                                          <p:attrName>style.visibility</p:attrName>
                                        </p:attrNameLst>
                                      </p:cBhvr>
                                      <p:to>
                                        <p:strVal val="visible"/>
                                      </p:to>
                                    </p:set>
                                    <p:animEffect transition="in" filter="strips(downLeft)">
                                      <p:cBhvr>
                                        <p:cTn id="7" dur="500"/>
                                        <p:tgtEl>
                                          <p:spTgt spid="1536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12" fill="hold" grpId="0" nodeType="clickEffect">
                                  <p:stCondLst>
                                    <p:cond delay="0"/>
                                  </p:stCondLst>
                                  <p:childTnLst>
                                    <p:set>
                                      <p:cBhvr>
                                        <p:cTn id="11" dur="1" fill="hold">
                                          <p:stCondLst>
                                            <p:cond delay="0"/>
                                          </p:stCondLst>
                                        </p:cTn>
                                        <p:tgtEl>
                                          <p:spTgt spid="15365"/>
                                        </p:tgtEl>
                                        <p:attrNameLst>
                                          <p:attrName>style.visibility</p:attrName>
                                        </p:attrNameLst>
                                      </p:cBhvr>
                                      <p:to>
                                        <p:strVal val="visible"/>
                                      </p:to>
                                    </p:set>
                                    <p:animEffect transition="in" filter="strips(downLeft)">
                                      <p:cBhvr>
                                        <p:cTn id="12" dur="500"/>
                                        <p:tgtEl>
                                          <p:spTgt spid="15365"/>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12" fill="hold" grpId="0" nodeType="clickEffect">
                                  <p:stCondLst>
                                    <p:cond delay="0"/>
                                  </p:stCondLst>
                                  <p:childTnLst>
                                    <p:set>
                                      <p:cBhvr>
                                        <p:cTn id="16" dur="1" fill="hold">
                                          <p:stCondLst>
                                            <p:cond delay="0"/>
                                          </p:stCondLst>
                                        </p:cTn>
                                        <p:tgtEl>
                                          <p:spTgt spid="15368"/>
                                        </p:tgtEl>
                                        <p:attrNameLst>
                                          <p:attrName>style.visibility</p:attrName>
                                        </p:attrNameLst>
                                      </p:cBhvr>
                                      <p:to>
                                        <p:strVal val="visible"/>
                                      </p:to>
                                    </p:set>
                                    <p:animEffect transition="in" filter="strips(downLeft)">
                                      <p:cBhvr>
                                        <p:cTn id="17" dur="500"/>
                                        <p:tgtEl>
                                          <p:spTgt spid="15368"/>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12" fill="hold" grpId="0" nodeType="clickEffect">
                                  <p:stCondLst>
                                    <p:cond delay="0"/>
                                  </p:stCondLst>
                                  <p:childTnLst>
                                    <p:set>
                                      <p:cBhvr>
                                        <p:cTn id="21" dur="1" fill="hold">
                                          <p:stCondLst>
                                            <p:cond delay="0"/>
                                          </p:stCondLst>
                                        </p:cTn>
                                        <p:tgtEl>
                                          <p:spTgt spid="15366"/>
                                        </p:tgtEl>
                                        <p:attrNameLst>
                                          <p:attrName>style.visibility</p:attrName>
                                        </p:attrNameLst>
                                      </p:cBhvr>
                                      <p:to>
                                        <p:strVal val="visible"/>
                                      </p:to>
                                    </p:set>
                                    <p:animEffect transition="in" filter="strips(downLeft)">
                                      <p:cBhvr>
                                        <p:cTn id="22" dur="500"/>
                                        <p:tgtEl>
                                          <p:spTgt spid="15366"/>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8" presetClass="entr" presetSubtype="12" fill="hold" grpId="0" nodeType="clickEffect">
                                  <p:stCondLst>
                                    <p:cond delay="0"/>
                                  </p:stCondLst>
                                  <p:childTnLst>
                                    <p:set>
                                      <p:cBhvr>
                                        <p:cTn id="26" dur="1" fill="hold">
                                          <p:stCondLst>
                                            <p:cond delay="0"/>
                                          </p:stCondLst>
                                        </p:cTn>
                                        <p:tgtEl>
                                          <p:spTgt spid="15367"/>
                                        </p:tgtEl>
                                        <p:attrNameLst>
                                          <p:attrName>style.visibility</p:attrName>
                                        </p:attrNameLst>
                                      </p:cBhvr>
                                      <p:to>
                                        <p:strVal val="visible"/>
                                      </p:to>
                                    </p:set>
                                    <p:animEffect transition="in" filter="strips(downLeft)">
                                      <p:cBhvr>
                                        <p:cTn id="27" dur="500"/>
                                        <p:tgtEl>
                                          <p:spTgt spid="1536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4" grpId="0"/>
      <p:bldP spid="15365" grpId="0"/>
      <p:bldP spid="15366" grpId="0"/>
      <p:bldP spid="15367" grpId="0"/>
      <p:bldP spid="15368"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olo 1"/>
          <p:cNvSpPr txBox="1">
            <a:spLocks/>
          </p:cNvSpPr>
          <p:nvPr/>
        </p:nvSpPr>
        <p:spPr bwMode="auto">
          <a:xfrm>
            <a:off x="501650" y="2740025"/>
            <a:ext cx="8140700" cy="1377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182563" eaLnBrk="0" hangingPunct="0">
              <a:defRPr sz="2400">
                <a:solidFill>
                  <a:schemeClr val="tx1"/>
                </a:solidFill>
                <a:latin typeface="Trebuchet MS" charset="0"/>
                <a:ea typeface="Geneva" charset="0"/>
                <a:cs typeface="Geneva" charset="0"/>
              </a:defRPr>
            </a:lvl1pPr>
            <a:lvl2pPr marL="742950" indent="-285750" eaLnBrk="0" hangingPunct="0">
              <a:defRPr sz="2400">
                <a:solidFill>
                  <a:schemeClr val="tx1"/>
                </a:solidFill>
                <a:latin typeface="Trebuchet MS" charset="0"/>
                <a:ea typeface="Geneva" charset="0"/>
              </a:defRPr>
            </a:lvl2pPr>
            <a:lvl3pPr marL="1143000" indent="-228600" eaLnBrk="0" hangingPunct="0">
              <a:defRPr sz="2400">
                <a:solidFill>
                  <a:schemeClr val="tx1"/>
                </a:solidFill>
                <a:latin typeface="Trebuchet MS" charset="0"/>
                <a:ea typeface="Geneva" charset="0"/>
              </a:defRPr>
            </a:lvl3pPr>
            <a:lvl4pPr marL="1600200" indent="-228600" eaLnBrk="0" hangingPunct="0">
              <a:defRPr sz="2400">
                <a:solidFill>
                  <a:schemeClr val="tx1"/>
                </a:solidFill>
                <a:latin typeface="Trebuchet MS" charset="0"/>
                <a:ea typeface="Geneva" charset="0"/>
              </a:defRPr>
            </a:lvl4pPr>
            <a:lvl5pPr marL="2057400" indent="-228600" eaLnBrk="0" hangingPunct="0">
              <a:defRPr sz="2400">
                <a:solidFill>
                  <a:schemeClr val="tx1"/>
                </a:solidFill>
                <a:latin typeface="Trebuchet MS" charset="0"/>
                <a:ea typeface="Geneva" charset="0"/>
              </a:defRPr>
            </a:lvl5pPr>
            <a:lvl6pPr marL="2514600" indent="-228600" eaLnBrk="0" fontAlgn="base" hangingPunct="0">
              <a:spcBef>
                <a:spcPct val="0"/>
              </a:spcBef>
              <a:spcAft>
                <a:spcPct val="0"/>
              </a:spcAft>
              <a:defRPr sz="2400">
                <a:solidFill>
                  <a:schemeClr val="tx1"/>
                </a:solidFill>
                <a:latin typeface="Trebuchet MS" charset="0"/>
                <a:ea typeface="Geneva" charset="0"/>
              </a:defRPr>
            </a:lvl6pPr>
            <a:lvl7pPr marL="2971800" indent="-228600" eaLnBrk="0" fontAlgn="base" hangingPunct="0">
              <a:spcBef>
                <a:spcPct val="0"/>
              </a:spcBef>
              <a:spcAft>
                <a:spcPct val="0"/>
              </a:spcAft>
              <a:defRPr sz="2400">
                <a:solidFill>
                  <a:schemeClr val="tx1"/>
                </a:solidFill>
                <a:latin typeface="Trebuchet MS" charset="0"/>
                <a:ea typeface="Geneva" charset="0"/>
              </a:defRPr>
            </a:lvl7pPr>
            <a:lvl8pPr marL="3429000" indent="-228600" eaLnBrk="0" fontAlgn="base" hangingPunct="0">
              <a:spcBef>
                <a:spcPct val="0"/>
              </a:spcBef>
              <a:spcAft>
                <a:spcPct val="0"/>
              </a:spcAft>
              <a:defRPr sz="2400">
                <a:solidFill>
                  <a:schemeClr val="tx1"/>
                </a:solidFill>
                <a:latin typeface="Trebuchet MS" charset="0"/>
                <a:ea typeface="Geneva" charset="0"/>
              </a:defRPr>
            </a:lvl8pPr>
            <a:lvl9pPr marL="3886200" indent="-228600" eaLnBrk="0" fontAlgn="base" hangingPunct="0">
              <a:spcBef>
                <a:spcPct val="0"/>
              </a:spcBef>
              <a:spcAft>
                <a:spcPct val="0"/>
              </a:spcAft>
              <a:defRPr sz="2400">
                <a:solidFill>
                  <a:schemeClr val="tx1"/>
                </a:solidFill>
                <a:latin typeface="Trebuchet MS" charset="0"/>
                <a:ea typeface="Geneva" charset="0"/>
              </a:defRPr>
            </a:lvl9pPr>
          </a:lstStyle>
          <a:p>
            <a:pPr algn="ctr" defTabSz="914400" eaLnBrk="1" hangingPunct="1">
              <a:buClr>
                <a:srgbClr val="C3260C"/>
              </a:buClr>
              <a:buSzPct val="128000"/>
              <a:buFont typeface="Georgia" charset="0"/>
              <a:buNone/>
            </a:pPr>
            <a:r>
              <a:rPr lang="it-IT" sz="7200" b="1">
                <a:solidFill>
                  <a:srgbClr val="F9C31B"/>
                </a:solidFill>
                <a:latin typeface="Arial" charset="0"/>
                <a:cs typeface="Arial" charset="0"/>
              </a:rPr>
              <a:t>MYSTERY</a:t>
            </a:r>
            <a:endParaRPr lang="it-IT" sz="3600" b="1">
              <a:solidFill>
                <a:srgbClr val="F9C31B"/>
              </a:solidFill>
              <a:latin typeface="Arial" charset="0"/>
              <a:cs typeface="Arial" charset="0"/>
            </a:endParaRPr>
          </a:p>
        </p:txBody>
      </p:sp>
    </p:spTree>
  </p:cSld>
  <p:clrMapOvr>
    <a:masterClrMapping/>
  </p:clrMapOvr>
  <mc:AlternateContent xmlns:mc="http://schemas.openxmlformats.org/markup-compatibility/2006" xmlns:p14="http://schemas.microsoft.com/office/powerpoint/2010/main">
    <mc:Choice Requires="p14">
      <p:transition spd="slow" p14:dur="2000" advClick="0" advTm="4000">
        <p:circle/>
      </p:transition>
    </mc:Choice>
    <mc:Fallback xmlns="">
      <p:transition xmlns:p14="http://schemas.microsoft.com/office/powerpoint/2010/main" spd="slow" advClick="0" advTm="4000">
        <p:circl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Segnaposto contenuto 2"/>
          <p:cNvSpPr>
            <a:spLocks noGrp="1"/>
          </p:cNvSpPr>
          <p:nvPr>
            <p:ph sz="quarter" idx="13"/>
          </p:nvPr>
        </p:nvSpPr>
        <p:spPr>
          <a:xfrm>
            <a:off x="309563" y="136525"/>
            <a:ext cx="8524875" cy="1047750"/>
          </a:xfrm>
        </p:spPr>
        <p:txBody>
          <a:bodyPr/>
          <a:lstStyle/>
          <a:p>
            <a:pPr marL="44450" indent="0" algn="ctr" eaLnBrk="1" hangingPunct="1">
              <a:buFont typeface="Georgia" charset="0"/>
              <a:buNone/>
            </a:pPr>
            <a:r>
              <a:rPr lang="it-IT" sz="4800">
                <a:solidFill>
                  <a:srgbClr val="000090"/>
                </a:solidFill>
                <a:latin typeface="Arial" charset="0"/>
                <a:cs typeface="Arial" charset="0"/>
              </a:rPr>
              <a:t>MYSTERY</a:t>
            </a:r>
            <a:endParaRPr lang="it-IT" sz="3600">
              <a:solidFill>
                <a:srgbClr val="000090"/>
              </a:solidFill>
              <a:latin typeface="Arial" charset="0"/>
              <a:cs typeface="Arial" charset="0"/>
            </a:endParaRPr>
          </a:p>
        </p:txBody>
      </p:sp>
      <p:sp>
        <p:nvSpPr>
          <p:cNvPr id="17411" name="Rettangolo 7"/>
          <p:cNvSpPr>
            <a:spLocks noChangeArrowheads="1"/>
          </p:cNvSpPr>
          <p:nvPr/>
        </p:nvSpPr>
        <p:spPr bwMode="auto">
          <a:xfrm>
            <a:off x="546100" y="1543050"/>
            <a:ext cx="75184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GB" sz="1800" i="1">
                <a:latin typeface="Arial" charset="0"/>
                <a:cs typeface="Arial" charset="0"/>
              </a:rPr>
              <a:t>The Shakespearean Question:</a:t>
            </a:r>
            <a:r>
              <a:rPr lang="it-IT" sz="1800" i="1">
                <a:latin typeface="Arial" charset="0"/>
                <a:cs typeface="Arial" charset="0"/>
              </a:rPr>
              <a:t> </a:t>
            </a:r>
            <a:endParaRPr lang="it-IT" sz="2000" i="1">
              <a:latin typeface="Arial" charset="0"/>
              <a:cs typeface="Arial" charset="0"/>
            </a:endParaRPr>
          </a:p>
        </p:txBody>
      </p:sp>
      <p:sp>
        <p:nvSpPr>
          <p:cNvPr id="17412" name="Rettangolo 9"/>
          <p:cNvSpPr>
            <a:spLocks noChangeArrowheads="1"/>
          </p:cNvSpPr>
          <p:nvPr/>
        </p:nvSpPr>
        <p:spPr bwMode="auto">
          <a:xfrm>
            <a:off x="812800" y="2217738"/>
            <a:ext cx="7518400"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GB" sz="1600" b="1" dirty="0">
                <a:solidFill>
                  <a:srgbClr val="0000FF"/>
                </a:solidFill>
                <a:latin typeface="Wingdings 3" charset="0"/>
                <a:cs typeface="Wingdings 3" charset="0"/>
              </a:rPr>
              <a:t>• </a:t>
            </a:r>
            <a:r>
              <a:rPr lang="en-GB" sz="1600" dirty="0">
                <a:latin typeface="Arial" charset="0"/>
                <a:cs typeface="Arial" charset="0"/>
              </a:rPr>
              <a:t>Was he Edward de Vere, the 17</a:t>
            </a:r>
            <a:r>
              <a:rPr lang="en-GB" sz="1600" baseline="30000" dirty="0">
                <a:latin typeface="Arial" charset="0"/>
                <a:cs typeface="Arial" charset="0"/>
              </a:rPr>
              <a:t>th</a:t>
            </a:r>
            <a:r>
              <a:rPr lang="en-GB" sz="1600" dirty="0">
                <a:latin typeface="Arial" charset="0"/>
                <a:cs typeface="Arial" charset="0"/>
              </a:rPr>
              <a:t> Earl of Oxford</a:t>
            </a:r>
            <a:r>
              <a:rPr lang="it-IT" sz="1600" dirty="0">
                <a:latin typeface="Arial" charset="0"/>
                <a:cs typeface="Arial" charset="0"/>
              </a:rPr>
              <a:t>  </a:t>
            </a:r>
          </a:p>
        </p:txBody>
      </p:sp>
      <p:sp>
        <p:nvSpPr>
          <p:cNvPr id="17413" name="Rettangolo 10"/>
          <p:cNvSpPr>
            <a:spLocks noChangeArrowheads="1"/>
          </p:cNvSpPr>
          <p:nvPr/>
        </p:nvSpPr>
        <p:spPr bwMode="auto">
          <a:xfrm>
            <a:off x="812800" y="2865438"/>
            <a:ext cx="7518400"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GB" sz="1600" b="1">
                <a:solidFill>
                  <a:srgbClr val="0000FF"/>
                </a:solidFill>
                <a:latin typeface="Wingdings 3" charset="0"/>
                <a:cs typeface="Wingdings 3" charset="0"/>
              </a:rPr>
              <a:t>• </a:t>
            </a:r>
            <a:r>
              <a:rPr lang="en-GB" sz="1600">
                <a:latin typeface="Arial" charset="0"/>
                <a:cs typeface="Arial" charset="0"/>
              </a:rPr>
              <a:t>or Francis Bacon the philosopher</a:t>
            </a:r>
            <a:r>
              <a:rPr lang="it-IT" sz="1600">
                <a:latin typeface="Arial" charset="0"/>
                <a:cs typeface="Arial" charset="0"/>
              </a:rPr>
              <a:t> </a:t>
            </a:r>
            <a:r>
              <a:rPr lang="en-GB" sz="1600">
                <a:latin typeface="Arial" charset="0"/>
                <a:cs typeface="Arial" charset="0"/>
              </a:rPr>
              <a:t> </a:t>
            </a:r>
            <a:endParaRPr lang="it-IT" sz="1600">
              <a:latin typeface="Arial" charset="0"/>
              <a:cs typeface="Arial" charset="0"/>
            </a:endParaRPr>
          </a:p>
        </p:txBody>
      </p:sp>
      <p:sp>
        <p:nvSpPr>
          <p:cNvPr id="17414" name="Rettangolo 11"/>
          <p:cNvSpPr>
            <a:spLocks noChangeArrowheads="1"/>
          </p:cNvSpPr>
          <p:nvPr/>
        </p:nvSpPr>
        <p:spPr bwMode="auto">
          <a:xfrm>
            <a:off x="812800" y="4159250"/>
            <a:ext cx="7518400"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GB" sz="1600" b="1">
                <a:solidFill>
                  <a:srgbClr val="0000FF"/>
                </a:solidFill>
                <a:latin typeface="Wingdings 3" charset="0"/>
                <a:cs typeface="Wingdings 3" charset="0"/>
              </a:rPr>
              <a:t>• </a:t>
            </a:r>
            <a:r>
              <a:rPr lang="en-GB" sz="1600">
                <a:latin typeface="Arial" charset="0"/>
                <a:cs typeface="Arial" charset="0"/>
              </a:rPr>
              <a:t>or Christopher Marlowe the playwright </a:t>
            </a:r>
            <a:r>
              <a:rPr lang="en-GB" sz="1600" i="1">
                <a:latin typeface="Arial" charset="0"/>
                <a:cs typeface="Arial" charset="0"/>
              </a:rPr>
              <a:t> </a:t>
            </a:r>
            <a:endParaRPr lang="it-IT" sz="1600" i="1">
              <a:latin typeface="Arial" charset="0"/>
              <a:cs typeface="Arial" charset="0"/>
            </a:endParaRPr>
          </a:p>
        </p:txBody>
      </p:sp>
      <p:sp>
        <p:nvSpPr>
          <p:cNvPr id="17415" name="Rettangolo 12"/>
          <p:cNvSpPr>
            <a:spLocks noChangeArrowheads="1"/>
          </p:cNvSpPr>
          <p:nvPr/>
        </p:nvSpPr>
        <p:spPr bwMode="auto">
          <a:xfrm>
            <a:off x="812800" y="4806950"/>
            <a:ext cx="751840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GB" sz="1600" b="1">
                <a:solidFill>
                  <a:srgbClr val="0000FF"/>
                </a:solidFill>
                <a:latin typeface="Wingdings 3" charset="0"/>
                <a:cs typeface="Wingdings 3" charset="0"/>
              </a:rPr>
              <a:t>• </a:t>
            </a:r>
            <a:r>
              <a:rPr lang="en-GB" sz="1600">
                <a:latin typeface="Arial" charset="0"/>
                <a:cs typeface="Arial" charset="0"/>
              </a:rPr>
              <a:t>or Queen Elizabeth I herself?</a:t>
            </a:r>
            <a:endParaRPr lang="it-IT" sz="1600">
              <a:latin typeface="Arial" charset="0"/>
              <a:cs typeface="Arial" charset="0"/>
            </a:endParaRPr>
          </a:p>
        </p:txBody>
      </p:sp>
      <p:sp>
        <p:nvSpPr>
          <p:cNvPr id="17416" name="Rettangolo 14"/>
          <p:cNvSpPr>
            <a:spLocks noChangeArrowheads="1"/>
          </p:cNvSpPr>
          <p:nvPr/>
        </p:nvSpPr>
        <p:spPr bwMode="auto">
          <a:xfrm>
            <a:off x="812800" y="3519488"/>
            <a:ext cx="7518400"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GB" sz="1600" b="1">
                <a:solidFill>
                  <a:srgbClr val="0000FF"/>
                </a:solidFill>
                <a:latin typeface="Wingdings 3" charset="0"/>
                <a:cs typeface="Wingdings 3" charset="0"/>
              </a:rPr>
              <a:t>• </a:t>
            </a:r>
            <a:r>
              <a:rPr lang="en-GB" sz="1600">
                <a:latin typeface="Arial" charset="0"/>
                <a:cs typeface="Arial" charset="0"/>
              </a:rPr>
              <a:t>or Sir Walter Raleigh the adventurer</a:t>
            </a:r>
            <a:r>
              <a:rPr lang="it-IT" sz="1600">
                <a:latin typeface="Arial" charset="0"/>
                <a:cs typeface="Arial" charset="0"/>
              </a:rPr>
              <a:t> </a:t>
            </a:r>
          </a:p>
        </p:txBody>
      </p:sp>
      <p:sp>
        <p:nvSpPr>
          <p:cNvPr id="17417" name="Rettangolo 13"/>
          <p:cNvSpPr>
            <a:spLocks noChangeArrowheads="1"/>
          </p:cNvSpPr>
          <p:nvPr/>
        </p:nvSpPr>
        <p:spPr bwMode="auto">
          <a:xfrm>
            <a:off x="812800" y="5454650"/>
            <a:ext cx="75184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GB" sz="1600" b="1">
                <a:solidFill>
                  <a:srgbClr val="0000FF"/>
                </a:solidFill>
                <a:latin typeface="Wingdings 3" charset="0"/>
                <a:cs typeface="Wingdings 3" charset="0"/>
              </a:rPr>
              <a:t>• </a:t>
            </a:r>
            <a:r>
              <a:rPr lang="en-GB" sz="1600">
                <a:latin typeface="Arial" charset="0"/>
                <a:cs typeface="Arial" charset="0"/>
              </a:rPr>
              <a:t>Modern theories seem rather to accept the idea of the real existence of</a:t>
            </a:r>
            <a:br>
              <a:rPr lang="en-GB" sz="1600">
                <a:latin typeface="Arial" charset="0"/>
                <a:cs typeface="Arial" charset="0"/>
              </a:rPr>
            </a:br>
            <a:r>
              <a:rPr lang="en-GB" sz="1600">
                <a:latin typeface="Arial" charset="0"/>
                <a:cs typeface="Arial" charset="0"/>
              </a:rPr>
              <a:t>      William Shakespeare</a:t>
            </a:r>
            <a:endParaRPr lang="it-IT" sz="1600">
              <a:latin typeface="Arial" charset="0"/>
              <a:cs typeface="Arial" charset="0"/>
            </a:endParaRPr>
          </a:p>
        </p:txBody>
      </p:sp>
    </p:spTree>
  </p:cSld>
  <p:clrMapOvr>
    <a:masterClrMapping/>
  </p:clrMapOvr>
  <mc:AlternateContent xmlns:mc="http://schemas.openxmlformats.org/markup-compatibility/2006" xmlns:p14="http://schemas.microsoft.com/office/powerpoint/2010/main">
    <mc:Choice Requires="p14">
      <p:transition spd="slow" p14:dur="2000" advClick="0" advTm="4000">
        <p:circle/>
      </p:transition>
    </mc:Choice>
    <mc:Fallback xmlns="">
      <p:transition xmlns:p14="http://schemas.microsoft.com/office/powerpoint/2010/main" spd="slow" advClick="0" advTm="4000">
        <p:circl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7412"/>
                                        </p:tgtEl>
                                        <p:attrNameLst>
                                          <p:attrName>style.visibility</p:attrName>
                                        </p:attrNameLst>
                                      </p:cBhvr>
                                      <p:to>
                                        <p:strVal val="visible"/>
                                      </p:to>
                                    </p:set>
                                    <p:animEffect transition="in" filter="wipe(down)">
                                      <p:cBhvr>
                                        <p:cTn id="7" dur="500"/>
                                        <p:tgtEl>
                                          <p:spTgt spid="1741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17413"/>
                                        </p:tgtEl>
                                        <p:attrNameLst>
                                          <p:attrName>style.visibility</p:attrName>
                                        </p:attrNameLst>
                                      </p:cBhvr>
                                      <p:to>
                                        <p:strVal val="visible"/>
                                      </p:to>
                                    </p:set>
                                    <p:animEffect transition="in" filter="wipe(down)">
                                      <p:cBhvr>
                                        <p:cTn id="12" dur="500"/>
                                        <p:tgtEl>
                                          <p:spTgt spid="1741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17416"/>
                                        </p:tgtEl>
                                        <p:attrNameLst>
                                          <p:attrName>style.visibility</p:attrName>
                                        </p:attrNameLst>
                                      </p:cBhvr>
                                      <p:to>
                                        <p:strVal val="visible"/>
                                      </p:to>
                                    </p:set>
                                    <p:animEffect transition="in" filter="wipe(down)">
                                      <p:cBhvr>
                                        <p:cTn id="17" dur="500"/>
                                        <p:tgtEl>
                                          <p:spTgt spid="17416"/>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17414"/>
                                        </p:tgtEl>
                                        <p:attrNameLst>
                                          <p:attrName>style.visibility</p:attrName>
                                        </p:attrNameLst>
                                      </p:cBhvr>
                                      <p:to>
                                        <p:strVal val="visible"/>
                                      </p:to>
                                    </p:set>
                                    <p:animEffect transition="in" filter="wipe(down)">
                                      <p:cBhvr>
                                        <p:cTn id="22" dur="500"/>
                                        <p:tgtEl>
                                          <p:spTgt spid="17414"/>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17415"/>
                                        </p:tgtEl>
                                        <p:attrNameLst>
                                          <p:attrName>style.visibility</p:attrName>
                                        </p:attrNameLst>
                                      </p:cBhvr>
                                      <p:to>
                                        <p:strVal val="visible"/>
                                      </p:to>
                                    </p:set>
                                    <p:animEffect transition="in" filter="wipe(down)">
                                      <p:cBhvr>
                                        <p:cTn id="27" dur="500"/>
                                        <p:tgtEl>
                                          <p:spTgt spid="17415"/>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17417"/>
                                        </p:tgtEl>
                                        <p:attrNameLst>
                                          <p:attrName>style.visibility</p:attrName>
                                        </p:attrNameLst>
                                      </p:cBhvr>
                                      <p:to>
                                        <p:strVal val="visible"/>
                                      </p:to>
                                    </p:set>
                                    <p:animEffect transition="in" filter="wipe(down)">
                                      <p:cBhvr>
                                        <p:cTn id="32" dur="500"/>
                                        <p:tgtEl>
                                          <p:spTgt spid="174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2" grpId="0"/>
      <p:bldP spid="17413" grpId="0"/>
      <p:bldP spid="17414" grpId="0"/>
      <p:bldP spid="17415" grpId="0"/>
      <p:bldP spid="17416" grpId="0"/>
      <p:bldP spid="17417"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olo 1"/>
          <p:cNvSpPr txBox="1">
            <a:spLocks/>
          </p:cNvSpPr>
          <p:nvPr/>
        </p:nvSpPr>
        <p:spPr bwMode="auto">
          <a:xfrm>
            <a:off x="501650" y="2740025"/>
            <a:ext cx="8140700" cy="1377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182563" eaLnBrk="0" hangingPunct="0">
              <a:defRPr sz="2400">
                <a:solidFill>
                  <a:schemeClr val="tx1"/>
                </a:solidFill>
                <a:latin typeface="Trebuchet MS" charset="0"/>
                <a:ea typeface="Geneva" charset="0"/>
                <a:cs typeface="Geneva" charset="0"/>
              </a:defRPr>
            </a:lvl1pPr>
            <a:lvl2pPr marL="742950" indent="-285750" eaLnBrk="0" hangingPunct="0">
              <a:defRPr sz="2400">
                <a:solidFill>
                  <a:schemeClr val="tx1"/>
                </a:solidFill>
                <a:latin typeface="Trebuchet MS" charset="0"/>
                <a:ea typeface="Geneva" charset="0"/>
              </a:defRPr>
            </a:lvl2pPr>
            <a:lvl3pPr marL="1143000" indent="-228600" eaLnBrk="0" hangingPunct="0">
              <a:defRPr sz="2400">
                <a:solidFill>
                  <a:schemeClr val="tx1"/>
                </a:solidFill>
                <a:latin typeface="Trebuchet MS" charset="0"/>
                <a:ea typeface="Geneva" charset="0"/>
              </a:defRPr>
            </a:lvl3pPr>
            <a:lvl4pPr marL="1600200" indent="-228600" eaLnBrk="0" hangingPunct="0">
              <a:defRPr sz="2400">
                <a:solidFill>
                  <a:schemeClr val="tx1"/>
                </a:solidFill>
                <a:latin typeface="Trebuchet MS" charset="0"/>
                <a:ea typeface="Geneva" charset="0"/>
              </a:defRPr>
            </a:lvl4pPr>
            <a:lvl5pPr marL="2057400" indent="-228600" eaLnBrk="0" hangingPunct="0">
              <a:defRPr sz="2400">
                <a:solidFill>
                  <a:schemeClr val="tx1"/>
                </a:solidFill>
                <a:latin typeface="Trebuchet MS" charset="0"/>
                <a:ea typeface="Geneva" charset="0"/>
              </a:defRPr>
            </a:lvl5pPr>
            <a:lvl6pPr marL="2514600" indent="-228600" eaLnBrk="0" fontAlgn="base" hangingPunct="0">
              <a:spcBef>
                <a:spcPct val="0"/>
              </a:spcBef>
              <a:spcAft>
                <a:spcPct val="0"/>
              </a:spcAft>
              <a:defRPr sz="2400">
                <a:solidFill>
                  <a:schemeClr val="tx1"/>
                </a:solidFill>
                <a:latin typeface="Trebuchet MS" charset="0"/>
                <a:ea typeface="Geneva" charset="0"/>
              </a:defRPr>
            </a:lvl6pPr>
            <a:lvl7pPr marL="2971800" indent="-228600" eaLnBrk="0" fontAlgn="base" hangingPunct="0">
              <a:spcBef>
                <a:spcPct val="0"/>
              </a:spcBef>
              <a:spcAft>
                <a:spcPct val="0"/>
              </a:spcAft>
              <a:defRPr sz="2400">
                <a:solidFill>
                  <a:schemeClr val="tx1"/>
                </a:solidFill>
                <a:latin typeface="Trebuchet MS" charset="0"/>
                <a:ea typeface="Geneva" charset="0"/>
              </a:defRPr>
            </a:lvl7pPr>
            <a:lvl8pPr marL="3429000" indent="-228600" eaLnBrk="0" fontAlgn="base" hangingPunct="0">
              <a:spcBef>
                <a:spcPct val="0"/>
              </a:spcBef>
              <a:spcAft>
                <a:spcPct val="0"/>
              </a:spcAft>
              <a:defRPr sz="2400">
                <a:solidFill>
                  <a:schemeClr val="tx1"/>
                </a:solidFill>
                <a:latin typeface="Trebuchet MS" charset="0"/>
                <a:ea typeface="Geneva" charset="0"/>
              </a:defRPr>
            </a:lvl8pPr>
            <a:lvl9pPr marL="3886200" indent="-228600" eaLnBrk="0" fontAlgn="base" hangingPunct="0">
              <a:spcBef>
                <a:spcPct val="0"/>
              </a:spcBef>
              <a:spcAft>
                <a:spcPct val="0"/>
              </a:spcAft>
              <a:defRPr sz="2400">
                <a:solidFill>
                  <a:schemeClr val="tx1"/>
                </a:solidFill>
                <a:latin typeface="Trebuchet MS" charset="0"/>
                <a:ea typeface="Geneva" charset="0"/>
              </a:defRPr>
            </a:lvl9pPr>
          </a:lstStyle>
          <a:p>
            <a:pPr algn="ctr" defTabSz="914400" eaLnBrk="1" hangingPunct="1">
              <a:buClr>
                <a:srgbClr val="C3260C"/>
              </a:buClr>
              <a:buSzPct val="128000"/>
              <a:buFont typeface="Georgia" charset="0"/>
              <a:buNone/>
            </a:pPr>
            <a:r>
              <a:rPr lang="it-IT" sz="7200" b="1">
                <a:solidFill>
                  <a:srgbClr val="F9C31B"/>
                </a:solidFill>
                <a:latin typeface="Arial" charset="0"/>
                <a:cs typeface="Arial" charset="0"/>
              </a:rPr>
              <a:t>THE PLAYHOUSE</a:t>
            </a:r>
            <a:endParaRPr lang="it-IT" sz="3600" b="1">
              <a:solidFill>
                <a:srgbClr val="F9C31B"/>
              </a:solidFill>
              <a:latin typeface="Arial" charset="0"/>
              <a:cs typeface="Arial" charset="0"/>
            </a:endParaRPr>
          </a:p>
        </p:txBody>
      </p:sp>
    </p:spTree>
  </p:cSld>
  <p:clrMapOvr>
    <a:masterClrMapping/>
  </p:clrMapOvr>
  <mc:AlternateContent xmlns:mc="http://schemas.openxmlformats.org/markup-compatibility/2006" xmlns:p14="http://schemas.microsoft.com/office/powerpoint/2010/main">
    <mc:Choice Requires="p14">
      <p:transition spd="slow" p14:dur="2000" advClick="0" advTm="4000">
        <p:circle/>
      </p:transition>
    </mc:Choice>
    <mc:Fallback xmlns="">
      <p:transition xmlns:p14="http://schemas.microsoft.com/office/powerpoint/2010/main" spd="slow" advClick="0" advTm="4000">
        <p:circl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Segnaposto contenuto 2"/>
          <p:cNvSpPr>
            <a:spLocks noGrp="1"/>
          </p:cNvSpPr>
          <p:nvPr>
            <p:ph sz="quarter" idx="13"/>
          </p:nvPr>
        </p:nvSpPr>
        <p:spPr>
          <a:xfrm>
            <a:off x="309563" y="783071"/>
            <a:ext cx="8524875" cy="1047750"/>
          </a:xfrm>
        </p:spPr>
        <p:txBody>
          <a:bodyPr/>
          <a:lstStyle/>
          <a:p>
            <a:pPr marL="44450" indent="0" algn="ctr" eaLnBrk="1" hangingPunct="1">
              <a:buFont typeface="Georgia" charset="0"/>
              <a:buNone/>
            </a:pPr>
            <a:r>
              <a:rPr lang="it-IT" sz="4800" dirty="0">
                <a:solidFill>
                  <a:srgbClr val="000090"/>
                </a:solidFill>
                <a:latin typeface="Arial" charset="0"/>
                <a:cs typeface="Arial" charset="0"/>
              </a:rPr>
              <a:t>THE PLAYHOUSE</a:t>
            </a:r>
            <a:endParaRPr lang="it-IT" sz="3600" dirty="0">
              <a:solidFill>
                <a:srgbClr val="000090"/>
              </a:solidFill>
              <a:latin typeface="Arial" charset="0"/>
              <a:cs typeface="Arial" charset="0"/>
            </a:endParaRPr>
          </a:p>
        </p:txBody>
      </p:sp>
      <p:sp>
        <p:nvSpPr>
          <p:cNvPr id="19459" name="Rettangolo 7"/>
          <p:cNvSpPr>
            <a:spLocks noChangeArrowheads="1"/>
          </p:cNvSpPr>
          <p:nvPr/>
        </p:nvSpPr>
        <p:spPr bwMode="auto">
          <a:xfrm>
            <a:off x="812800" y="2767013"/>
            <a:ext cx="7518400"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en-US" sz="2000" dirty="0">
                <a:latin typeface="Arial" charset="0"/>
                <a:cs typeface="Arial" charset="0"/>
              </a:rPr>
              <a:t>The Globe Theatre was a theatre in London associated with William Shakespeare. It was built in 1599 by Shakespeare's ‘playing company’, the Lord Chamberlain’s Men, and was destroyed by fire on June 29</a:t>
            </a:r>
            <a:r>
              <a:rPr lang="en-US" sz="2000" baseline="30000" dirty="0">
                <a:latin typeface="Arial" charset="0"/>
                <a:cs typeface="Arial" charset="0"/>
              </a:rPr>
              <a:t>th</a:t>
            </a:r>
            <a:r>
              <a:rPr lang="en-US" sz="2000" dirty="0">
                <a:latin typeface="Arial" charset="0"/>
                <a:cs typeface="Arial" charset="0"/>
              </a:rPr>
              <a:t> 1613</a:t>
            </a:r>
            <a:endParaRPr lang="it-IT" sz="2000" dirty="0">
              <a:latin typeface="Arial" charset="0"/>
              <a:cs typeface="Arial" charset="0"/>
            </a:endParaRPr>
          </a:p>
        </p:txBody>
      </p:sp>
    </p:spTree>
  </p:cSld>
  <p:clrMapOvr>
    <a:masterClrMapping/>
  </p:clrMapOvr>
  <mc:AlternateContent xmlns:mc="http://schemas.openxmlformats.org/markup-compatibility/2006" xmlns:p14="http://schemas.microsoft.com/office/powerpoint/2010/main">
    <mc:Choice Requires="p14">
      <p:transition spd="slow" p14:dur="2000" advClick="0" advTm="4000">
        <p:circle/>
      </p:transition>
    </mc:Choice>
    <mc:Fallback xmlns="">
      <p:transition xmlns:p14="http://schemas.microsoft.com/office/powerpoint/2010/main" spd="slow" advClick="0" advTm="4000">
        <p:circl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Segnaposto contenuto 2"/>
          <p:cNvSpPr>
            <a:spLocks noGrp="1"/>
          </p:cNvSpPr>
          <p:nvPr>
            <p:ph sz="quarter" idx="13"/>
          </p:nvPr>
        </p:nvSpPr>
        <p:spPr>
          <a:xfrm>
            <a:off x="309563" y="767677"/>
            <a:ext cx="8524875" cy="1047750"/>
          </a:xfrm>
        </p:spPr>
        <p:txBody>
          <a:bodyPr/>
          <a:lstStyle/>
          <a:p>
            <a:pPr marL="44450" indent="0" algn="ctr" eaLnBrk="1" hangingPunct="1">
              <a:buFont typeface="Georgia" charset="0"/>
              <a:buNone/>
            </a:pPr>
            <a:r>
              <a:rPr lang="it-IT" sz="4800" dirty="0">
                <a:solidFill>
                  <a:srgbClr val="000090"/>
                </a:solidFill>
                <a:latin typeface="Arial" charset="0"/>
                <a:cs typeface="Arial" charset="0"/>
              </a:rPr>
              <a:t>THE PLAYHOUSE</a:t>
            </a:r>
            <a:endParaRPr lang="it-IT" sz="3600" dirty="0">
              <a:solidFill>
                <a:srgbClr val="000090"/>
              </a:solidFill>
              <a:latin typeface="Arial" charset="0"/>
              <a:cs typeface="Arial" charset="0"/>
            </a:endParaRPr>
          </a:p>
        </p:txBody>
      </p:sp>
      <p:sp>
        <p:nvSpPr>
          <p:cNvPr id="20483" name="Rettangolo 7"/>
          <p:cNvSpPr>
            <a:spLocks noChangeArrowheads="1"/>
          </p:cNvSpPr>
          <p:nvPr/>
        </p:nvSpPr>
        <p:spPr bwMode="auto">
          <a:xfrm>
            <a:off x="1173163" y="3225800"/>
            <a:ext cx="2322512"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r"/>
            <a:r>
              <a:rPr lang="en-US" i="1">
                <a:latin typeface="Arial" charset="0"/>
                <a:cs typeface="Arial" charset="0"/>
              </a:rPr>
              <a:t>Actors:</a:t>
            </a:r>
            <a:endParaRPr lang="it-IT" i="1">
              <a:latin typeface="Arial" charset="0"/>
              <a:cs typeface="Arial" charset="0"/>
            </a:endParaRPr>
          </a:p>
        </p:txBody>
      </p:sp>
      <p:sp>
        <p:nvSpPr>
          <p:cNvPr id="20484" name="Rettangolo 1"/>
          <p:cNvSpPr>
            <a:spLocks noChangeArrowheads="1"/>
          </p:cNvSpPr>
          <p:nvPr/>
        </p:nvSpPr>
        <p:spPr bwMode="auto">
          <a:xfrm>
            <a:off x="4702175" y="2667000"/>
            <a:ext cx="117157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1800">
                <a:latin typeface="Arial" charset="0"/>
                <a:cs typeface="Arial" charset="0"/>
              </a:rPr>
              <a:t>Only men</a:t>
            </a:r>
            <a:r>
              <a:rPr lang="it-IT" sz="1800">
                <a:latin typeface="Arial" charset="0"/>
                <a:cs typeface="Arial" charset="0"/>
              </a:rPr>
              <a:t> </a:t>
            </a:r>
          </a:p>
        </p:txBody>
      </p:sp>
      <p:sp>
        <p:nvSpPr>
          <p:cNvPr id="20485" name="Rettangolo 4"/>
          <p:cNvSpPr>
            <a:spLocks noChangeArrowheads="1"/>
          </p:cNvSpPr>
          <p:nvPr/>
        </p:nvSpPr>
        <p:spPr bwMode="auto">
          <a:xfrm>
            <a:off x="4702175" y="3271838"/>
            <a:ext cx="34480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1800">
                <a:latin typeface="Arial" charset="0"/>
                <a:cs typeface="Arial" charset="0"/>
              </a:rPr>
              <a:t>Young boys played female roles</a:t>
            </a:r>
            <a:endParaRPr lang="it-IT" sz="1800">
              <a:latin typeface="Arial" charset="0"/>
              <a:cs typeface="Arial" charset="0"/>
            </a:endParaRPr>
          </a:p>
        </p:txBody>
      </p:sp>
      <p:sp>
        <p:nvSpPr>
          <p:cNvPr id="20486" name="Rettangolo 5"/>
          <p:cNvSpPr>
            <a:spLocks noChangeArrowheads="1"/>
          </p:cNvSpPr>
          <p:nvPr/>
        </p:nvSpPr>
        <p:spPr bwMode="auto">
          <a:xfrm>
            <a:off x="4702175" y="3875088"/>
            <a:ext cx="367347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1800">
                <a:latin typeface="Arial" charset="0"/>
                <a:cs typeface="Arial" charset="0"/>
              </a:rPr>
              <a:t>They travelled around to perform</a:t>
            </a:r>
            <a:endParaRPr lang="it-IT" sz="1800">
              <a:latin typeface="Arial" charset="0"/>
              <a:cs typeface="Arial" charset="0"/>
            </a:endParaRPr>
          </a:p>
        </p:txBody>
      </p:sp>
      <p:sp>
        <p:nvSpPr>
          <p:cNvPr id="7" name="Freccia destra 6"/>
          <p:cNvSpPr/>
          <p:nvPr/>
        </p:nvSpPr>
        <p:spPr>
          <a:xfrm>
            <a:off x="4340412" y="2732941"/>
            <a:ext cx="244235" cy="237265"/>
          </a:xfrm>
          <a:prstGeom prst="rightArrow">
            <a:avLst>
              <a:gd name="adj1" fmla="val 26470"/>
              <a:gd name="adj2" fmla="val 50000"/>
            </a:avLst>
          </a:prstGeom>
          <a:solidFill>
            <a:srgbClr val="FFFF00"/>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it-IT" sz="1800"/>
          </a:p>
        </p:txBody>
      </p:sp>
      <p:sp>
        <p:nvSpPr>
          <p:cNvPr id="9" name="Freccia destra 8"/>
          <p:cNvSpPr/>
          <p:nvPr/>
        </p:nvSpPr>
        <p:spPr>
          <a:xfrm>
            <a:off x="4340412" y="3338422"/>
            <a:ext cx="244235" cy="237265"/>
          </a:xfrm>
          <a:prstGeom prst="rightArrow">
            <a:avLst>
              <a:gd name="adj1" fmla="val 26470"/>
              <a:gd name="adj2" fmla="val 50000"/>
            </a:avLst>
          </a:prstGeom>
          <a:solidFill>
            <a:srgbClr val="FFFF00"/>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it-IT" sz="1800"/>
          </a:p>
        </p:txBody>
      </p:sp>
      <p:sp>
        <p:nvSpPr>
          <p:cNvPr id="10" name="Freccia destra 9"/>
          <p:cNvSpPr/>
          <p:nvPr/>
        </p:nvSpPr>
        <p:spPr>
          <a:xfrm>
            <a:off x="4340412" y="3941038"/>
            <a:ext cx="244235" cy="237265"/>
          </a:xfrm>
          <a:prstGeom prst="rightArrow">
            <a:avLst>
              <a:gd name="adj1" fmla="val 26470"/>
              <a:gd name="adj2" fmla="val 50000"/>
            </a:avLst>
          </a:prstGeom>
          <a:solidFill>
            <a:srgbClr val="FFFF00"/>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it-IT" sz="1800"/>
          </a:p>
        </p:txBody>
      </p:sp>
    </p:spTree>
  </p:cSld>
  <p:clrMapOvr>
    <a:masterClrMapping/>
  </p:clrMapOvr>
  <mc:AlternateContent xmlns:mc="http://schemas.openxmlformats.org/markup-compatibility/2006" xmlns:p14="http://schemas.microsoft.com/office/powerpoint/2010/main">
    <mc:Choice Requires="p14">
      <p:transition spd="slow" p14:dur="2000" advClick="0" advTm="4000">
        <p:circle/>
      </p:transition>
    </mc:Choice>
    <mc:Fallback xmlns="">
      <p:transition xmlns:p14="http://schemas.microsoft.com/office/powerpoint/2010/main" spd="slow" advClick="0" advTm="4000">
        <p:circl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0484"/>
                                        </p:tgtEl>
                                        <p:attrNameLst>
                                          <p:attrName>style.visibility</p:attrName>
                                        </p:attrNameLst>
                                      </p:cBhvr>
                                      <p:to>
                                        <p:strVal val="visible"/>
                                      </p:to>
                                    </p:set>
                                    <p:anim calcmode="lin" valueType="num">
                                      <p:cBhvr additive="base">
                                        <p:cTn id="7" dur="500" fill="hold"/>
                                        <p:tgtEl>
                                          <p:spTgt spid="20484"/>
                                        </p:tgtEl>
                                        <p:attrNameLst>
                                          <p:attrName>ppt_x</p:attrName>
                                        </p:attrNameLst>
                                      </p:cBhvr>
                                      <p:tavLst>
                                        <p:tav tm="0">
                                          <p:val>
                                            <p:strVal val="#ppt_x"/>
                                          </p:val>
                                        </p:tav>
                                        <p:tav tm="100000">
                                          <p:val>
                                            <p:strVal val="#ppt_x"/>
                                          </p:val>
                                        </p:tav>
                                      </p:tavLst>
                                    </p:anim>
                                    <p:anim calcmode="lin" valueType="num">
                                      <p:cBhvr additive="base">
                                        <p:cTn id="8" dur="500" fill="hold"/>
                                        <p:tgtEl>
                                          <p:spTgt spid="20484"/>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additive="base">
                                        <p:cTn id="11" dur="500" fill="hold"/>
                                        <p:tgtEl>
                                          <p:spTgt spid="7"/>
                                        </p:tgtEl>
                                        <p:attrNameLst>
                                          <p:attrName>ppt_x</p:attrName>
                                        </p:attrNameLst>
                                      </p:cBhvr>
                                      <p:tavLst>
                                        <p:tav tm="0">
                                          <p:val>
                                            <p:strVal val="#ppt_x"/>
                                          </p:val>
                                        </p:tav>
                                        <p:tav tm="100000">
                                          <p:val>
                                            <p:strVal val="#ppt_x"/>
                                          </p:val>
                                        </p:tav>
                                      </p:tavLst>
                                    </p:anim>
                                    <p:anim calcmode="lin" valueType="num">
                                      <p:cBhvr additive="base">
                                        <p:cTn id="12"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ntr" presetSubtype="4" fill="hold" nodeType="clickEffect">
                                  <p:stCondLst>
                                    <p:cond delay="0"/>
                                  </p:stCondLst>
                                  <p:childTnLst>
                                    <p:set>
                                      <p:cBhvr>
                                        <p:cTn id="16" dur="1" fill="hold">
                                          <p:stCondLst>
                                            <p:cond delay="0"/>
                                          </p:stCondLst>
                                        </p:cTn>
                                        <p:tgtEl>
                                          <p:spTgt spid="9"/>
                                        </p:tgtEl>
                                        <p:attrNameLst>
                                          <p:attrName>style.visibility</p:attrName>
                                        </p:attrNameLst>
                                      </p:cBhvr>
                                      <p:to>
                                        <p:strVal val="visible"/>
                                      </p:to>
                                    </p:set>
                                    <p:anim calcmode="lin" valueType="num">
                                      <p:cBhvr additive="base">
                                        <p:cTn id="17" dur="500" fill="hold"/>
                                        <p:tgtEl>
                                          <p:spTgt spid="9"/>
                                        </p:tgtEl>
                                        <p:attrNameLst>
                                          <p:attrName>ppt_x</p:attrName>
                                        </p:attrNameLst>
                                      </p:cBhvr>
                                      <p:tavLst>
                                        <p:tav tm="0">
                                          <p:val>
                                            <p:strVal val="#ppt_x"/>
                                          </p:val>
                                        </p:tav>
                                        <p:tav tm="100000">
                                          <p:val>
                                            <p:strVal val="#ppt_x"/>
                                          </p:val>
                                        </p:tav>
                                      </p:tavLst>
                                    </p:anim>
                                    <p:anim calcmode="lin" valueType="num">
                                      <p:cBhvr additive="base">
                                        <p:cTn id="18" dur="500" fill="hold"/>
                                        <p:tgtEl>
                                          <p:spTgt spid="9"/>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20485"/>
                                        </p:tgtEl>
                                        <p:attrNameLst>
                                          <p:attrName>style.visibility</p:attrName>
                                        </p:attrNameLst>
                                      </p:cBhvr>
                                      <p:to>
                                        <p:strVal val="visible"/>
                                      </p:to>
                                    </p:set>
                                    <p:anim calcmode="lin" valueType="num">
                                      <p:cBhvr additive="base">
                                        <p:cTn id="21" dur="500" fill="hold"/>
                                        <p:tgtEl>
                                          <p:spTgt spid="20485"/>
                                        </p:tgtEl>
                                        <p:attrNameLst>
                                          <p:attrName>ppt_x</p:attrName>
                                        </p:attrNameLst>
                                      </p:cBhvr>
                                      <p:tavLst>
                                        <p:tav tm="0">
                                          <p:val>
                                            <p:strVal val="#ppt_x"/>
                                          </p:val>
                                        </p:tav>
                                        <p:tav tm="100000">
                                          <p:val>
                                            <p:strVal val="#ppt_x"/>
                                          </p:val>
                                        </p:tav>
                                      </p:tavLst>
                                    </p:anim>
                                    <p:anim calcmode="lin" valueType="num">
                                      <p:cBhvr additive="base">
                                        <p:cTn id="22" dur="500" fill="hold"/>
                                        <p:tgtEl>
                                          <p:spTgt spid="20485"/>
                                        </p:tgtEl>
                                        <p:attrNameLst>
                                          <p:attrName>ppt_y</p:attrName>
                                        </p:attrNameLst>
                                      </p:cBhvr>
                                      <p:tavLst>
                                        <p:tav tm="0">
                                          <p:val>
                                            <p:strVal val="1+#ppt_h/2"/>
                                          </p:val>
                                        </p:tav>
                                        <p:tav tm="100000">
                                          <p:val>
                                            <p:strVal val="#ppt_y"/>
                                          </p:val>
                                        </p:tav>
                                      </p:tavLst>
                                    </p:anim>
                                  </p:childTnLst>
                                </p:cTn>
                              </p:par>
                            </p:childTnLst>
                          </p:cTn>
                        </p:par>
                      </p:childTnLst>
                    </p:cTn>
                  </p:par>
                  <p:par>
                    <p:cTn id="23" fill="hold" nodeType="clickPar">
                      <p:stCondLst>
                        <p:cond delay="indefinite"/>
                      </p:stCondLst>
                      <p:childTnLst>
                        <p:par>
                          <p:cTn id="24" fill="hold" nodeType="withGroup">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20486"/>
                                        </p:tgtEl>
                                        <p:attrNameLst>
                                          <p:attrName>style.visibility</p:attrName>
                                        </p:attrNameLst>
                                      </p:cBhvr>
                                      <p:to>
                                        <p:strVal val="visible"/>
                                      </p:to>
                                    </p:set>
                                    <p:anim calcmode="lin" valueType="num">
                                      <p:cBhvr additive="base">
                                        <p:cTn id="27" dur="500" fill="hold"/>
                                        <p:tgtEl>
                                          <p:spTgt spid="20486"/>
                                        </p:tgtEl>
                                        <p:attrNameLst>
                                          <p:attrName>ppt_x</p:attrName>
                                        </p:attrNameLst>
                                      </p:cBhvr>
                                      <p:tavLst>
                                        <p:tav tm="0">
                                          <p:val>
                                            <p:strVal val="#ppt_x"/>
                                          </p:val>
                                        </p:tav>
                                        <p:tav tm="100000">
                                          <p:val>
                                            <p:strVal val="#ppt_x"/>
                                          </p:val>
                                        </p:tav>
                                      </p:tavLst>
                                    </p:anim>
                                    <p:anim calcmode="lin" valueType="num">
                                      <p:cBhvr additive="base">
                                        <p:cTn id="28" dur="500" fill="hold"/>
                                        <p:tgtEl>
                                          <p:spTgt spid="20486"/>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10"/>
                                        </p:tgtEl>
                                        <p:attrNameLst>
                                          <p:attrName>style.visibility</p:attrName>
                                        </p:attrNameLst>
                                      </p:cBhvr>
                                      <p:to>
                                        <p:strVal val="visible"/>
                                      </p:to>
                                    </p:set>
                                    <p:anim calcmode="lin" valueType="num">
                                      <p:cBhvr additive="base">
                                        <p:cTn id="31" dur="500" fill="hold"/>
                                        <p:tgtEl>
                                          <p:spTgt spid="10"/>
                                        </p:tgtEl>
                                        <p:attrNameLst>
                                          <p:attrName>ppt_x</p:attrName>
                                        </p:attrNameLst>
                                      </p:cBhvr>
                                      <p:tavLst>
                                        <p:tav tm="0">
                                          <p:val>
                                            <p:strVal val="#ppt_x"/>
                                          </p:val>
                                        </p:tav>
                                        <p:tav tm="100000">
                                          <p:val>
                                            <p:strVal val="#ppt_x"/>
                                          </p:val>
                                        </p:tav>
                                      </p:tavLst>
                                    </p:anim>
                                    <p:anim calcmode="lin" valueType="num">
                                      <p:cBhvr additive="base">
                                        <p:cTn id="32"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4" grpId="0"/>
      <p:bldP spid="20485" grpId="0"/>
      <p:bldP spid="20486"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Segnaposto contenuto 2"/>
          <p:cNvSpPr>
            <a:spLocks noGrp="1"/>
          </p:cNvSpPr>
          <p:nvPr>
            <p:ph sz="quarter" idx="13"/>
          </p:nvPr>
        </p:nvSpPr>
        <p:spPr>
          <a:xfrm>
            <a:off x="309563" y="660400"/>
            <a:ext cx="8524875" cy="1047750"/>
          </a:xfrm>
        </p:spPr>
        <p:txBody>
          <a:bodyPr/>
          <a:lstStyle/>
          <a:p>
            <a:pPr marL="44450" indent="0" algn="ctr" eaLnBrk="1" hangingPunct="1">
              <a:buFont typeface="Georgia" charset="0"/>
              <a:buNone/>
            </a:pPr>
            <a:r>
              <a:rPr lang="it-IT" sz="4800" dirty="0">
                <a:solidFill>
                  <a:srgbClr val="000090"/>
                </a:solidFill>
                <a:latin typeface="Arial" charset="0"/>
                <a:cs typeface="Arial" charset="0"/>
              </a:rPr>
              <a:t>THE PLAYHOUSE</a:t>
            </a:r>
            <a:endParaRPr lang="it-IT" sz="3600" dirty="0">
              <a:solidFill>
                <a:srgbClr val="000090"/>
              </a:solidFill>
              <a:latin typeface="Arial" charset="0"/>
              <a:cs typeface="Arial" charset="0"/>
            </a:endParaRPr>
          </a:p>
        </p:txBody>
      </p:sp>
      <p:sp>
        <p:nvSpPr>
          <p:cNvPr id="21507" name="Rettangolo 7"/>
          <p:cNvSpPr>
            <a:spLocks noChangeArrowheads="1"/>
          </p:cNvSpPr>
          <p:nvPr/>
        </p:nvSpPr>
        <p:spPr bwMode="auto">
          <a:xfrm>
            <a:off x="546100" y="2046288"/>
            <a:ext cx="75184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i="1">
                <a:latin typeface="Arial" charset="0"/>
                <a:cs typeface="Arial" charset="0"/>
              </a:rPr>
              <a:t>The Building:</a:t>
            </a:r>
            <a:endParaRPr lang="it-IT" i="1">
              <a:latin typeface="Arial" charset="0"/>
              <a:cs typeface="Arial" charset="0"/>
            </a:endParaRPr>
          </a:p>
        </p:txBody>
      </p:sp>
      <p:sp>
        <p:nvSpPr>
          <p:cNvPr id="21508" name="Rettangolo 1"/>
          <p:cNvSpPr>
            <a:spLocks noChangeArrowheads="1"/>
          </p:cNvSpPr>
          <p:nvPr/>
        </p:nvSpPr>
        <p:spPr bwMode="auto">
          <a:xfrm>
            <a:off x="3171825" y="2667000"/>
            <a:ext cx="463708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1800">
                <a:latin typeface="Arial" charset="0"/>
                <a:cs typeface="Arial" charset="0"/>
              </a:rPr>
              <a:t>there was a dressing room, full of costumes</a:t>
            </a:r>
            <a:r>
              <a:rPr lang="it-IT" sz="1800">
                <a:latin typeface="Arial" charset="0"/>
                <a:cs typeface="Arial" charset="0"/>
              </a:rPr>
              <a:t> </a:t>
            </a:r>
          </a:p>
        </p:txBody>
      </p:sp>
      <p:sp>
        <p:nvSpPr>
          <p:cNvPr id="21509" name="Rettangolo 4"/>
          <p:cNvSpPr>
            <a:spLocks noChangeArrowheads="1"/>
          </p:cNvSpPr>
          <p:nvPr/>
        </p:nvSpPr>
        <p:spPr bwMode="auto">
          <a:xfrm>
            <a:off x="3171825" y="3290888"/>
            <a:ext cx="3748088"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1800">
                <a:latin typeface="Arial" charset="0"/>
                <a:cs typeface="Arial" charset="0"/>
              </a:rPr>
              <a:t>props weren’t used until the 1600’s </a:t>
            </a:r>
            <a:endParaRPr lang="it-IT" sz="1800">
              <a:latin typeface="Arial" charset="0"/>
              <a:cs typeface="Arial" charset="0"/>
            </a:endParaRPr>
          </a:p>
        </p:txBody>
      </p:sp>
      <p:sp>
        <p:nvSpPr>
          <p:cNvPr id="21510" name="Rettangolo 5"/>
          <p:cNvSpPr>
            <a:spLocks noChangeArrowheads="1"/>
          </p:cNvSpPr>
          <p:nvPr/>
        </p:nvSpPr>
        <p:spPr bwMode="auto">
          <a:xfrm>
            <a:off x="3171825" y="3913188"/>
            <a:ext cx="209232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1800">
                <a:latin typeface="Arial" charset="0"/>
                <a:cs typeface="Arial" charset="0"/>
              </a:rPr>
              <a:t>round (Wooden O) </a:t>
            </a:r>
            <a:endParaRPr lang="it-IT" sz="1800">
              <a:latin typeface="Arial" charset="0"/>
              <a:cs typeface="Arial" charset="0"/>
            </a:endParaRPr>
          </a:p>
        </p:txBody>
      </p:sp>
      <p:sp>
        <p:nvSpPr>
          <p:cNvPr id="21511" name="Rettangolo 6"/>
          <p:cNvSpPr>
            <a:spLocks noChangeArrowheads="1"/>
          </p:cNvSpPr>
          <p:nvPr/>
        </p:nvSpPr>
        <p:spPr bwMode="auto">
          <a:xfrm>
            <a:off x="3171825" y="4537075"/>
            <a:ext cx="313531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1800">
                <a:latin typeface="Arial" charset="0"/>
                <a:cs typeface="Arial" charset="0"/>
              </a:rPr>
              <a:t>there were hardly any toilets</a:t>
            </a:r>
            <a:endParaRPr lang="it-IT" sz="1800">
              <a:latin typeface="Arial" charset="0"/>
              <a:cs typeface="Arial" charset="0"/>
            </a:endParaRPr>
          </a:p>
        </p:txBody>
      </p:sp>
      <p:sp>
        <p:nvSpPr>
          <p:cNvPr id="21512" name="Rettangolo 8"/>
          <p:cNvSpPr>
            <a:spLocks noChangeArrowheads="1"/>
          </p:cNvSpPr>
          <p:nvPr/>
        </p:nvSpPr>
        <p:spPr bwMode="auto">
          <a:xfrm>
            <a:off x="3171825" y="5160963"/>
            <a:ext cx="3960813"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1800">
                <a:latin typeface="Arial" charset="0"/>
                <a:cs typeface="Arial" charset="0"/>
              </a:rPr>
              <a:t>no roof, it could rain into the theatre</a:t>
            </a:r>
            <a:endParaRPr lang="it-IT" sz="1800">
              <a:latin typeface="Arial" charset="0"/>
              <a:cs typeface="Arial" charset="0"/>
            </a:endParaRPr>
          </a:p>
        </p:txBody>
      </p:sp>
      <p:sp>
        <p:nvSpPr>
          <p:cNvPr id="21513" name="Rettangolo 9"/>
          <p:cNvSpPr>
            <a:spLocks noChangeArrowheads="1"/>
          </p:cNvSpPr>
          <p:nvPr/>
        </p:nvSpPr>
        <p:spPr bwMode="auto">
          <a:xfrm>
            <a:off x="3171825" y="5784850"/>
            <a:ext cx="3611563"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1800">
                <a:latin typeface="Arial" charset="0"/>
                <a:cs typeface="Arial" charset="0"/>
              </a:rPr>
              <a:t>3000 people could watch the play</a:t>
            </a:r>
            <a:endParaRPr lang="it-IT" sz="1800">
              <a:latin typeface="Arial" charset="0"/>
              <a:cs typeface="Arial" charset="0"/>
            </a:endParaRPr>
          </a:p>
        </p:txBody>
      </p:sp>
      <p:sp>
        <p:nvSpPr>
          <p:cNvPr id="11" name="Freccia destra 10"/>
          <p:cNvSpPr/>
          <p:nvPr/>
        </p:nvSpPr>
        <p:spPr>
          <a:xfrm>
            <a:off x="2700545" y="2732941"/>
            <a:ext cx="244235" cy="237265"/>
          </a:xfrm>
          <a:prstGeom prst="rightArrow">
            <a:avLst>
              <a:gd name="adj1" fmla="val 26470"/>
              <a:gd name="adj2" fmla="val 50000"/>
            </a:avLst>
          </a:prstGeom>
          <a:solidFill>
            <a:srgbClr val="B80057"/>
          </a:solidFill>
          <a:ln>
            <a:solidFill>
              <a:srgbClr val="B80057"/>
            </a:solid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it-IT" sz="1800"/>
          </a:p>
        </p:txBody>
      </p:sp>
      <p:sp>
        <p:nvSpPr>
          <p:cNvPr id="12" name="Freccia destra 11"/>
          <p:cNvSpPr/>
          <p:nvPr/>
        </p:nvSpPr>
        <p:spPr>
          <a:xfrm>
            <a:off x="2700545" y="3356453"/>
            <a:ext cx="244235" cy="237265"/>
          </a:xfrm>
          <a:prstGeom prst="rightArrow">
            <a:avLst>
              <a:gd name="adj1" fmla="val 26470"/>
              <a:gd name="adj2" fmla="val 50000"/>
            </a:avLst>
          </a:prstGeom>
          <a:solidFill>
            <a:srgbClr val="B80057"/>
          </a:solidFill>
          <a:ln>
            <a:solidFill>
              <a:srgbClr val="B80057"/>
            </a:solid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it-IT" sz="1800"/>
          </a:p>
        </p:txBody>
      </p:sp>
      <p:sp>
        <p:nvSpPr>
          <p:cNvPr id="13" name="Freccia destra 12"/>
          <p:cNvSpPr/>
          <p:nvPr/>
        </p:nvSpPr>
        <p:spPr>
          <a:xfrm>
            <a:off x="2700545" y="3979965"/>
            <a:ext cx="244235" cy="237265"/>
          </a:xfrm>
          <a:prstGeom prst="rightArrow">
            <a:avLst>
              <a:gd name="adj1" fmla="val 26470"/>
              <a:gd name="adj2" fmla="val 50000"/>
            </a:avLst>
          </a:prstGeom>
          <a:solidFill>
            <a:srgbClr val="B80057"/>
          </a:solidFill>
          <a:ln>
            <a:solidFill>
              <a:srgbClr val="B80057"/>
            </a:solid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it-IT" sz="1800"/>
          </a:p>
        </p:txBody>
      </p:sp>
      <p:sp>
        <p:nvSpPr>
          <p:cNvPr id="14" name="Freccia destra 13"/>
          <p:cNvSpPr/>
          <p:nvPr/>
        </p:nvSpPr>
        <p:spPr>
          <a:xfrm>
            <a:off x="2700545" y="4603477"/>
            <a:ext cx="244235" cy="237265"/>
          </a:xfrm>
          <a:prstGeom prst="rightArrow">
            <a:avLst>
              <a:gd name="adj1" fmla="val 26470"/>
              <a:gd name="adj2" fmla="val 50000"/>
            </a:avLst>
          </a:prstGeom>
          <a:solidFill>
            <a:srgbClr val="B80057"/>
          </a:solidFill>
          <a:ln>
            <a:solidFill>
              <a:srgbClr val="B80057"/>
            </a:solid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it-IT" sz="1800"/>
          </a:p>
        </p:txBody>
      </p:sp>
      <p:sp>
        <p:nvSpPr>
          <p:cNvPr id="15" name="Freccia destra 14"/>
          <p:cNvSpPr/>
          <p:nvPr/>
        </p:nvSpPr>
        <p:spPr>
          <a:xfrm>
            <a:off x="2700545" y="5226989"/>
            <a:ext cx="244235" cy="237265"/>
          </a:xfrm>
          <a:prstGeom prst="rightArrow">
            <a:avLst>
              <a:gd name="adj1" fmla="val 26470"/>
              <a:gd name="adj2" fmla="val 50000"/>
            </a:avLst>
          </a:prstGeom>
          <a:solidFill>
            <a:srgbClr val="B80057"/>
          </a:solidFill>
          <a:ln>
            <a:solidFill>
              <a:srgbClr val="B80057"/>
            </a:solid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it-IT" sz="1800"/>
          </a:p>
        </p:txBody>
      </p:sp>
      <p:sp>
        <p:nvSpPr>
          <p:cNvPr id="16" name="Freccia destra 15"/>
          <p:cNvSpPr/>
          <p:nvPr/>
        </p:nvSpPr>
        <p:spPr>
          <a:xfrm>
            <a:off x="2700545" y="5850501"/>
            <a:ext cx="244235" cy="237265"/>
          </a:xfrm>
          <a:prstGeom prst="rightArrow">
            <a:avLst>
              <a:gd name="adj1" fmla="val 26470"/>
              <a:gd name="adj2" fmla="val 50000"/>
            </a:avLst>
          </a:prstGeom>
          <a:solidFill>
            <a:srgbClr val="B80057"/>
          </a:solidFill>
          <a:ln>
            <a:solidFill>
              <a:srgbClr val="B80057"/>
            </a:solid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it-IT" sz="1800"/>
          </a:p>
        </p:txBody>
      </p:sp>
    </p:spTree>
  </p:cSld>
  <p:clrMapOvr>
    <a:masterClrMapping/>
  </p:clrMapOvr>
  <mc:AlternateContent xmlns:mc="http://schemas.openxmlformats.org/markup-compatibility/2006" xmlns:p14="http://schemas.microsoft.com/office/powerpoint/2010/main">
    <mc:Choice Requires="p14">
      <p:transition spd="slow" p14:dur="2000" advClick="0" advTm="4000">
        <p:circle/>
      </p:transition>
    </mc:Choice>
    <mc:Fallback xmlns="">
      <p:transition xmlns:p14="http://schemas.microsoft.com/office/powerpoint/2010/main" spd="slow" advClick="0" advTm="4000">
        <p:circl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5" presetClass="entr" presetSubtype="0"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p:cTn id="7" dur="1000" fill="hold"/>
                                        <p:tgtEl>
                                          <p:spTgt spid="11"/>
                                        </p:tgtEl>
                                        <p:attrNameLst>
                                          <p:attrName>ppt_w</p:attrName>
                                        </p:attrNameLst>
                                      </p:cBhvr>
                                      <p:tavLst>
                                        <p:tav tm="0">
                                          <p:val>
                                            <p:strVal val="#ppt_w*0.70"/>
                                          </p:val>
                                        </p:tav>
                                        <p:tav tm="100000">
                                          <p:val>
                                            <p:strVal val="#ppt_w"/>
                                          </p:val>
                                        </p:tav>
                                      </p:tavLst>
                                    </p:anim>
                                    <p:anim calcmode="lin" valueType="num">
                                      <p:cBhvr>
                                        <p:cTn id="8" dur="1000" fill="hold"/>
                                        <p:tgtEl>
                                          <p:spTgt spid="11"/>
                                        </p:tgtEl>
                                        <p:attrNameLst>
                                          <p:attrName>ppt_h</p:attrName>
                                        </p:attrNameLst>
                                      </p:cBhvr>
                                      <p:tavLst>
                                        <p:tav tm="0">
                                          <p:val>
                                            <p:strVal val="#ppt_h"/>
                                          </p:val>
                                        </p:tav>
                                        <p:tav tm="100000">
                                          <p:val>
                                            <p:strVal val="#ppt_h"/>
                                          </p:val>
                                        </p:tav>
                                      </p:tavLst>
                                    </p:anim>
                                    <p:animEffect transition="in" filter="fade">
                                      <p:cBhvr>
                                        <p:cTn id="9" dur="1000"/>
                                        <p:tgtEl>
                                          <p:spTgt spid="11"/>
                                        </p:tgtEl>
                                      </p:cBhvr>
                                    </p:animEffect>
                                  </p:childTnLst>
                                </p:cTn>
                              </p:par>
                              <p:par>
                                <p:cTn id="10" presetID="55" presetClass="entr" presetSubtype="0" fill="hold" grpId="0" nodeType="withEffect">
                                  <p:stCondLst>
                                    <p:cond delay="0"/>
                                  </p:stCondLst>
                                  <p:childTnLst>
                                    <p:set>
                                      <p:cBhvr>
                                        <p:cTn id="11" dur="1" fill="hold">
                                          <p:stCondLst>
                                            <p:cond delay="0"/>
                                          </p:stCondLst>
                                        </p:cTn>
                                        <p:tgtEl>
                                          <p:spTgt spid="21508"/>
                                        </p:tgtEl>
                                        <p:attrNameLst>
                                          <p:attrName>style.visibility</p:attrName>
                                        </p:attrNameLst>
                                      </p:cBhvr>
                                      <p:to>
                                        <p:strVal val="visible"/>
                                      </p:to>
                                    </p:set>
                                    <p:anim calcmode="lin" valueType="num">
                                      <p:cBhvr>
                                        <p:cTn id="12" dur="1000" fill="hold"/>
                                        <p:tgtEl>
                                          <p:spTgt spid="21508"/>
                                        </p:tgtEl>
                                        <p:attrNameLst>
                                          <p:attrName>ppt_w</p:attrName>
                                        </p:attrNameLst>
                                      </p:cBhvr>
                                      <p:tavLst>
                                        <p:tav tm="0">
                                          <p:val>
                                            <p:strVal val="#ppt_w*0.70"/>
                                          </p:val>
                                        </p:tav>
                                        <p:tav tm="100000">
                                          <p:val>
                                            <p:strVal val="#ppt_w"/>
                                          </p:val>
                                        </p:tav>
                                      </p:tavLst>
                                    </p:anim>
                                    <p:anim calcmode="lin" valueType="num">
                                      <p:cBhvr>
                                        <p:cTn id="13" dur="1000" fill="hold"/>
                                        <p:tgtEl>
                                          <p:spTgt spid="21508"/>
                                        </p:tgtEl>
                                        <p:attrNameLst>
                                          <p:attrName>ppt_h</p:attrName>
                                        </p:attrNameLst>
                                      </p:cBhvr>
                                      <p:tavLst>
                                        <p:tav tm="0">
                                          <p:val>
                                            <p:strVal val="#ppt_h"/>
                                          </p:val>
                                        </p:tav>
                                        <p:tav tm="100000">
                                          <p:val>
                                            <p:strVal val="#ppt_h"/>
                                          </p:val>
                                        </p:tav>
                                      </p:tavLst>
                                    </p:anim>
                                    <p:animEffect transition="in" filter="fade">
                                      <p:cBhvr>
                                        <p:cTn id="14" dur="1000"/>
                                        <p:tgtEl>
                                          <p:spTgt spid="21508"/>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55" presetClass="entr" presetSubtype="0" fill="hold" nodeType="clickEffect">
                                  <p:stCondLst>
                                    <p:cond delay="0"/>
                                  </p:stCondLst>
                                  <p:childTnLst>
                                    <p:set>
                                      <p:cBhvr>
                                        <p:cTn id="18" dur="1" fill="hold">
                                          <p:stCondLst>
                                            <p:cond delay="0"/>
                                          </p:stCondLst>
                                        </p:cTn>
                                        <p:tgtEl>
                                          <p:spTgt spid="12"/>
                                        </p:tgtEl>
                                        <p:attrNameLst>
                                          <p:attrName>style.visibility</p:attrName>
                                        </p:attrNameLst>
                                      </p:cBhvr>
                                      <p:to>
                                        <p:strVal val="visible"/>
                                      </p:to>
                                    </p:set>
                                    <p:anim calcmode="lin" valueType="num">
                                      <p:cBhvr>
                                        <p:cTn id="19" dur="1000" fill="hold"/>
                                        <p:tgtEl>
                                          <p:spTgt spid="12"/>
                                        </p:tgtEl>
                                        <p:attrNameLst>
                                          <p:attrName>ppt_w</p:attrName>
                                        </p:attrNameLst>
                                      </p:cBhvr>
                                      <p:tavLst>
                                        <p:tav tm="0">
                                          <p:val>
                                            <p:strVal val="#ppt_w*0.70"/>
                                          </p:val>
                                        </p:tav>
                                        <p:tav tm="100000">
                                          <p:val>
                                            <p:strVal val="#ppt_w"/>
                                          </p:val>
                                        </p:tav>
                                      </p:tavLst>
                                    </p:anim>
                                    <p:anim calcmode="lin" valueType="num">
                                      <p:cBhvr>
                                        <p:cTn id="20" dur="1000" fill="hold"/>
                                        <p:tgtEl>
                                          <p:spTgt spid="12"/>
                                        </p:tgtEl>
                                        <p:attrNameLst>
                                          <p:attrName>ppt_h</p:attrName>
                                        </p:attrNameLst>
                                      </p:cBhvr>
                                      <p:tavLst>
                                        <p:tav tm="0">
                                          <p:val>
                                            <p:strVal val="#ppt_h"/>
                                          </p:val>
                                        </p:tav>
                                        <p:tav tm="100000">
                                          <p:val>
                                            <p:strVal val="#ppt_h"/>
                                          </p:val>
                                        </p:tav>
                                      </p:tavLst>
                                    </p:anim>
                                    <p:animEffect transition="in" filter="fade">
                                      <p:cBhvr>
                                        <p:cTn id="21" dur="1000"/>
                                        <p:tgtEl>
                                          <p:spTgt spid="12"/>
                                        </p:tgtEl>
                                      </p:cBhvr>
                                    </p:animEffect>
                                  </p:childTnLst>
                                </p:cTn>
                              </p:par>
                              <p:par>
                                <p:cTn id="22" presetID="55" presetClass="entr" presetSubtype="0" fill="hold" grpId="0" nodeType="withEffect">
                                  <p:stCondLst>
                                    <p:cond delay="0"/>
                                  </p:stCondLst>
                                  <p:childTnLst>
                                    <p:set>
                                      <p:cBhvr>
                                        <p:cTn id="23" dur="1" fill="hold">
                                          <p:stCondLst>
                                            <p:cond delay="0"/>
                                          </p:stCondLst>
                                        </p:cTn>
                                        <p:tgtEl>
                                          <p:spTgt spid="21509"/>
                                        </p:tgtEl>
                                        <p:attrNameLst>
                                          <p:attrName>style.visibility</p:attrName>
                                        </p:attrNameLst>
                                      </p:cBhvr>
                                      <p:to>
                                        <p:strVal val="visible"/>
                                      </p:to>
                                    </p:set>
                                    <p:anim calcmode="lin" valueType="num">
                                      <p:cBhvr>
                                        <p:cTn id="24" dur="1000" fill="hold"/>
                                        <p:tgtEl>
                                          <p:spTgt spid="21509"/>
                                        </p:tgtEl>
                                        <p:attrNameLst>
                                          <p:attrName>ppt_w</p:attrName>
                                        </p:attrNameLst>
                                      </p:cBhvr>
                                      <p:tavLst>
                                        <p:tav tm="0">
                                          <p:val>
                                            <p:strVal val="#ppt_w*0.70"/>
                                          </p:val>
                                        </p:tav>
                                        <p:tav tm="100000">
                                          <p:val>
                                            <p:strVal val="#ppt_w"/>
                                          </p:val>
                                        </p:tav>
                                      </p:tavLst>
                                    </p:anim>
                                    <p:anim calcmode="lin" valueType="num">
                                      <p:cBhvr>
                                        <p:cTn id="25" dur="1000" fill="hold"/>
                                        <p:tgtEl>
                                          <p:spTgt spid="21509"/>
                                        </p:tgtEl>
                                        <p:attrNameLst>
                                          <p:attrName>ppt_h</p:attrName>
                                        </p:attrNameLst>
                                      </p:cBhvr>
                                      <p:tavLst>
                                        <p:tav tm="0">
                                          <p:val>
                                            <p:strVal val="#ppt_h"/>
                                          </p:val>
                                        </p:tav>
                                        <p:tav tm="100000">
                                          <p:val>
                                            <p:strVal val="#ppt_h"/>
                                          </p:val>
                                        </p:tav>
                                      </p:tavLst>
                                    </p:anim>
                                    <p:animEffect transition="in" filter="fade">
                                      <p:cBhvr>
                                        <p:cTn id="26" dur="1000"/>
                                        <p:tgtEl>
                                          <p:spTgt spid="21509"/>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55" presetClass="entr" presetSubtype="0" fill="hold" grpId="0" nodeType="clickEffect">
                                  <p:stCondLst>
                                    <p:cond delay="0"/>
                                  </p:stCondLst>
                                  <p:childTnLst>
                                    <p:set>
                                      <p:cBhvr>
                                        <p:cTn id="30" dur="1" fill="hold">
                                          <p:stCondLst>
                                            <p:cond delay="0"/>
                                          </p:stCondLst>
                                        </p:cTn>
                                        <p:tgtEl>
                                          <p:spTgt spid="21510"/>
                                        </p:tgtEl>
                                        <p:attrNameLst>
                                          <p:attrName>style.visibility</p:attrName>
                                        </p:attrNameLst>
                                      </p:cBhvr>
                                      <p:to>
                                        <p:strVal val="visible"/>
                                      </p:to>
                                    </p:set>
                                    <p:anim calcmode="lin" valueType="num">
                                      <p:cBhvr>
                                        <p:cTn id="31" dur="1000" fill="hold"/>
                                        <p:tgtEl>
                                          <p:spTgt spid="21510"/>
                                        </p:tgtEl>
                                        <p:attrNameLst>
                                          <p:attrName>ppt_w</p:attrName>
                                        </p:attrNameLst>
                                      </p:cBhvr>
                                      <p:tavLst>
                                        <p:tav tm="0">
                                          <p:val>
                                            <p:strVal val="#ppt_w*0.70"/>
                                          </p:val>
                                        </p:tav>
                                        <p:tav tm="100000">
                                          <p:val>
                                            <p:strVal val="#ppt_w"/>
                                          </p:val>
                                        </p:tav>
                                      </p:tavLst>
                                    </p:anim>
                                    <p:anim calcmode="lin" valueType="num">
                                      <p:cBhvr>
                                        <p:cTn id="32" dur="1000" fill="hold"/>
                                        <p:tgtEl>
                                          <p:spTgt spid="21510"/>
                                        </p:tgtEl>
                                        <p:attrNameLst>
                                          <p:attrName>ppt_h</p:attrName>
                                        </p:attrNameLst>
                                      </p:cBhvr>
                                      <p:tavLst>
                                        <p:tav tm="0">
                                          <p:val>
                                            <p:strVal val="#ppt_h"/>
                                          </p:val>
                                        </p:tav>
                                        <p:tav tm="100000">
                                          <p:val>
                                            <p:strVal val="#ppt_h"/>
                                          </p:val>
                                        </p:tav>
                                      </p:tavLst>
                                    </p:anim>
                                    <p:animEffect transition="in" filter="fade">
                                      <p:cBhvr>
                                        <p:cTn id="33" dur="1000"/>
                                        <p:tgtEl>
                                          <p:spTgt spid="21510"/>
                                        </p:tgtEl>
                                      </p:cBhvr>
                                    </p:animEffect>
                                  </p:childTnLst>
                                </p:cTn>
                              </p:par>
                              <p:par>
                                <p:cTn id="34" presetID="55" presetClass="entr" presetSubtype="0" fill="hold" nodeType="withEffect">
                                  <p:stCondLst>
                                    <p:cond delay="0"/>
                                  </p:stCondLst>
                                  <p:childTnLst>
                                    <p:set>
                                      <p:cBhvr>
                                        <p:cTn id="35" dur="1" fill="hold">
                                          <p:stCondLst>
                                            <p:cond delay="0"/>
                                          </p:stCondLst>
                                        </p:cTn>
                                        <p:tgtEl>
                                          <p:spTgt spid="13"/>
                                        </p:tgtEl>
                                        <p:attrNameLst>
                                          <p:attrName>style.visibility</p:attrName>
                                        </p:attrNameLst>
                                      </p:cBhvr>
                                      <p:to>
                                        <p:strVal val="visible"/>
                                      </p:to>
                                    </p:set>
                                    <p:anim calcmode="lin" valueType="num">
                                      <p:cBhvr>
                                        <p:cTn id="36" dur="1000" fill="hold"/>
                                        <p:tgtEl>
                                          <p:spTgt spid="13"/>
                                        </p:tgtEl>
                                        <p:attrNameLst>
                                          <p:attrName>ppt_w</p:attrName>
                                        </p:attrNameLst>
                                      </p:cBhvr>
                                      <p:tavLst>
                                        <p:tav tm="0">
                                          <p:val>
                                            <p:strVal val="#ppt_w*0.70"/>
                                          </p:val>
                                        </p:tav>
                                        <p:tav tm="100000">
                                          <p:val>
                                            <p:strVal val="#ppt_w"/>
                                          </p:val>
                                        </p:tav>
                                      </p:tavLst>
                                    </p:anim>
                                    <p:anim calcmode="lin" valueType="num">
                                      <p:cBhvr>
                                        <p:cTn id="37" dur="1000" fill="hold"/>
                                        <p:tgtEl>
                                          <p:spTgt spid="13"/>
                                        </p:tgtEl>
                                        <p:attrNameLst>
                                          <p:attrName>ppt_h</p:attrName>
                                        </p:attrNameLst>
                                      </p:cBhvr>
                                      <p:tavLst>
                                        <p:tav tm="0">
                                          <p:val>
                                            <p:strVal val="#ppt_h"/>
                                          </p:val>
                                        </p:tav>
                                        <p:tav tm="100000">
                                          <p:val>
                                            <p:strVal val="#ppt_h"/>
                                          </p:val>
                                        </p:tav>
                                      </p:tavLst>
                                    </p:anim>
                                    <p:animEffect transition="in" filter="fade">
                                      <p:cBhvr>
                                        <p:cTn id="38" dur="1000"/>
                                        <p:tgtEl>
                                          <p:spTgt spid="13"/>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55" presetClass="entr" presetSubtype="0" fill="hold" nodeType="clickEffect">
                                  <p:stCondLst>
                                    <p:cond delay="0"/>
                                  </p:stCondLst>
                                  <p:childTnLst>
                                    <p:set>
                                      <p:cBhvr>
                                        <p:cTn id="42" dur="1" fill="hold">
                                          <p:stCondLst>
                                            <p:cond delay="0"/>
                                          </p:stCondLst>
                                        </p:cTn>
                                        <p:tgtEl>
                                          <p:spTgt spid="14"/>
                                        </p:tgtEl>
                                        <p:attrNameLst>
                                          <p:attrName>style.visibility</p:attrName>
                                        </p:attrNameLst>
                                      </p:cBhvr>
                                      <p:to>
                                        <p:strVal val="visible"/>
                                      </p:to>
                                    </p:set>
                                    <p:anim calcmode="lin" valueType="num">
                                      <p:cBhvr>
                                        <p:cTn id="43" dur="1000" fill="hold"/>
                                        <p:tgtEl>
                                          <p:spTgt spid="14"/>
                                        </p:tgtEl>
                                        <p:attrNameLst>
                                          <p:attrName>ppt_w</p:attrName>
                                        </p:attrNameLst>
                                      </p:cBhvr>
                                      <p:tavLst>
                                        <p:tav tm="0">
                                          <p:val>
                                            <p:strVal val="#ppt_w*0.70"/>
                                          </p:val>
                                        </p:tav>
                                        <p:tav tm="100000">
                                          <p:val>
                                            <p:strVal val="#ppt_w"/>
                                          </p:val>
                                        </p:tav>
                                      </p:tavLst>
                                    </p:anim>
                                    <p:anim calcmode="lin" valueType="num">
                                      <p:cBhvr>
                                        <p:cTn id="44" dur="1000" fill="hold"/>
                                        <p:tgtEl>
                                          <p:spTgt spid="14"/>
                                        </p:tgtEl>
                                        <p:attrNameLst>
                                          <p:attrName>ppt_h</p:attrName>
                                        </p:attrNameLst>
                                      </p:cBhvr>
                                      <p:tavLst>
                                        <p:tav tm="0">
                                          <p:val>
                                            <p:strVal val="#ppt_h"/>
                                          </p:val>
                                        </p:tav>
                                        <p:tav tm="100000">
                                          <p:val>
                                            <p:strVal val="#ppt_h"/>
                                          </p:val>
                                        </p:tav>
                                      </p:tavLst>
                                    </p:anim>
                                    <p:animEffect transition="in" filter="fade">
                                      <p:cBhvr>
                                        <p:cTn id="45" dur="1000"/>
                                        <p:tgtEl>
                                          <p:spTgt spid="14"/>
                                        </p:tgtEl>
                                      </p:cBhvr>
                                    </p:animEffect>
                                  </p:childTnLst>
                                </p:cTn>
                              </p:par>
                              <p:par>
                                <p:cTn id="46" presetID="55" presetClass="entr" presetSubtype="0" fill="hold" grpId="0" nodeType="withEffect">
                                  <p:stCondLst>
                                    <p:cond delay="0"/>
                                  </p:stCondLst>
                                  <p:childTnLst>
                                    <p:set>
                                      <p:cBhvr>
                                        <p:cTn id="47" dur="1" fill="hold">
                                          <p:stCondLst>
                                            <p:cond delay="0"/>
                                          </p:stCondLst>
                                        </p:cTn>
                                        <p:tgtEl>
                                          <p:spTgt spid="21511"/>
                                        </p:tgtEl>
                                        <p:attrNameLst>
                                          <p:attrName>style.visibility</p:attrName>
                                        </p:attrNameLst>
                                      </p:cBhvr>
                                      <p:to>
                                        <p:strVal val="visible"/>
                                      </p:to>
                                    </p:set>
                                    <p:anim calcmode="lin" valueType="num">
                                      <p:cBhvr>
                                        <p:cTn id="48" dur="1000" fill="hold"/>
                                        <p:tgtEl>
                                          <p:spTgt spid="21511"/>
                                        </p:tgtEl>
                                        <p:attrNameLst>
                                          <p:attrName>ppt_w</p:attrName>
                                        </p:attrNameLst>
                                      </p:cBhvr>
                                      <p:tavLst>
                                        <p:tav tm="0">
                                          <p:val>
                                            <p:strVal val="#ppt_w*0.70"/>
                                          </p:val>
                                        </p:tav>
                                        <p:tav tm="100000">
                                          <p:val>
                                            <p:strVal val="#ppt_w"/>
                                          </p:val>
                                        </p:tav>
                                      </p:tavLst>
                                    </p:anim>
                                    <p:anim calcmode="lin" valueType="num">
                                      <p:cBhvr>
                                        <p:cTn id="49" dur="1000" fill="hold"/>
                                        <p:tgtEl>
                                          <p:spTgt spid="21511"/>
                                        </p:tgtEl>
                                        <p:attrNameLst>
                                          <p:attrName>ppt_h</p:attrName>
                                        </p:attrNameLst>
                                      </p:cBhvr>
                                      <p:tavLst>
                                        <p:tav tm="0">
                                          <p:val>
                                            <p:strVal val="#ppt_h"/>
                                          </p:val>
                                        </p:tav>
                                        <p:tav tm="100000">
                                          <p:val>
                                            <p:strVal val="#ppt_h"/>
                                          </p:val>
                                        </p:tav>
                                      </p:tavLst>
                                    </p:anim>
                                    <p:animEffect transition="in" filter="fade">
                                      <p:cBhvr>
                                        <p:cTn id="50" dur="1000"/>
                                        <p:tgtEl>
                                          <p:spTgt spid="21511"/>
                                        </p:tgtEl>
                                      </p:cBhvr>
                                    </p:animEffect>
                                  </p:childTnLst>
                                </p:cTn>
                              </p:par>
                            </p:childTnLst>
                          </p:cTn>
                        </p:par>
                      </p:childTnLst>
                    </p:cTn>
                  </p:par>
                  <p:par>
                    <p:cTn id="51" fill="hold" nodeType="clickPar">
                      <p:stCondLst>
                        <p:cond delay="indefinite"/>
                      </p:stCondLst>
                      <p:childTnLst>
                        <p:par>
                          <p:cTn id="52" fill="hold" nodeType="withGroup">
                            <p:stCondLst>
                              <p:cond delay="0"/>
                            </p:stCondLst>
                            <p:childTnLst>
                              <p:par>
                                <p:cTn id="53" presetID="55" presetClass="entr" presetSubtype="0" fill="hold" nodeType="clickEffect">
                                  <p:stCondLst>
                                    <p:cond delay="0"/>
                                  </p:stCondLst>
                                  <p:childTnLst>
                                    <p:set>
                                      <p:cBhvr>
                                        <p:cTn id="54" dur="1" fill="hold">
                                          <p:stCondLst>
                                            <p:cond delay="0"/>
                                          </p:stCondLst>
                                        </p:cTn>
                                        <p:tgtEl>
                                          <p:spTgt spid="15"/>
                                        </p:tgtEl>
                                        <p:attrNameLst>
                                          <p:attrName>style.visibility</p:attrName>
                                        </p:attrNameLst>
                                      </p:cBhvr>
                                      <p:to>
                                        <p:strVal val="visible"/>
                                      </p:to>
                                    </p:set>
                                    <p:anim calcmode="lin" valueType="num">
                                      <p:cBhvr>
                                        <p:cTn id="55" dur="1000" fill="hold"/>
                                        <p:tgtEl>
                                          <p:spTgt spid="15"/>
                                        </p:tgtEl>
                                        <p:attrNameLst>
                                          <p:attrName>ppt_w</p:attrName>
                                        </p:attrNameLst>
                                      </p:cBhvr>
                                      <p:tavLst>
                                        <p:tav tm="0">
                                          <p:val>
                                            <p:strVal val="#ppt_w*0.70"/>
                                          </p:val>
                                        </p:tav>
                                        <p:tav tm="100000">
                                          <p:val>
                                            <p:strVal val="#ppt_w"/>
                                          </p:val>
                                        </p:tav>
                                      </p:tavLst>
                                    </p:anim>
                                    <p:anim calcmode="lin" valueType="num">
                                      <p:cBhvr>
                                        <p:cTn id="56" dur="1000" fill="hold"/>
                                        <p:tgtEl>
                                          <p:spTgt spid="15"/>
                                        </p:tgtEl>
                                        <p:attrNameLst>
                                          <p:attrName>ppt_h</p:attrName>
                                        </p:attrNameLst>
                                      </p:cBhvr>
                                      <p:tavLst>
                                        <p:tav tm="0">
                                          <p:val>
                                            <p:strVal val="#ppt_h"/>
                                          </p:val>
                                        </p:tav>
                                        <p:tav tm="100000">
                                          <p:val>
                                            <p:strVal val="#ppt_h"/>
                                          </p:val>
                                        </p:tav>
                                      </p:tavLst>
                                    </p:anim>
                                    <p:animEffect transition="in" filter="fade">
                                      <p:cBhvr>
                                        <p:cTn id="57" dur="1000"/>
                                        <p:tgtEl>
                                          <p:spTgt spid="15"/>
                                        </p:tgtEl>
                                      </p:cBhvr>
                                    </p:animEffect>
                                  </p:childTnLst>
                                </p:cTn>
                              </p:par>
                              <p:par>
                                <p:cTn id="58" presetID="55" presetClass="entr" presetSubtype="0" fill="hold" grpId="0" nodeType="withEffect">
                                  <p:stCondLst>
                                    <p:cond delay="0"/>
                                  </p:stCondLst>
                                  <p:childTnLst>
                                    <p:set>
                                      <p:cBhvr>
                                        <p:cTn id="59" dur="1" fill="hold">
                                          <p:stCondLst>
                                            <p:cond delay="0"/>
                                          </p:stCondLst>
                                        </p:cTn>
                                        <p:tgtEl>
                                          <p:spTgt spid="21512"/>
                                        </p:tgtEl>
                                        <p:attrNameLst>
                                          <p:attrName>style.visibility</p:attrName>
                                        </p:attrNameLst>
                                      </p:cBhvr>
                                      <p:to>
                                        <p:strVal val="visible"/>
                                      </p:to>
                                    </p:set>
                                    <p:anim calcmode="lin" valueType="num">
                                      <p:cBhvr>
                                        <p:cTn id="60" dur="1000" fill="hold"/>
                                        <p:tgtEl>
                                          <p:spTgt spid="21512"/>
                                        </p:tgtEl>
                                        <p:attrNameLst>
                                          <p:attrName>ppt_w</p:attrName>
                                        </p:attrNameLst>
                                      </p:cBhvr>
                                      <p:tavLst>
                                        <p:tav tm="0">
                                          <p:val>
                                            <p:strVal val="#ppt_w*0.70"/>
                                          </p:val>
                                        </p:tav>
                                        <p:tav tm="100000">
                                          <p:val>
                                            <p:strVal val="#ppt_w"/>
                                          </p:val>
                                        </p:tav>
                                      </p:tavLst>
                                    </p:anim>
                                    <p:anim calcmode="lin" valueType="num">
                                      <p:cBhvr>
                                        <p:cTn id="61" dur="1000" fill="hold"/>
                                        <p:tgtEl>
                                          <p:spTgt spid="21512"/>
                                        </p:tgtEl>
                                        <p:attrNameLst>
                                          <p:attrName>ppt_h</p:attrName>
                                        </p:attrNameLst>
                                      </p:cBhvr>
                                      <p:tavLst>
                                        <p:tav tm="0">
                                          <p:val>
                                            <p:strVal val="#ppt_h"/>
                                          </p:val>
                                        </p:tav>
                                        <p:tav tm="100000">
                                          <p:val>
                                            <p:strVal val="#ppt_h"/>
                                          </p:val>
                                        </p:tav>
                                      </p:tavLst>
                                    </p:anim>
                                    <p:animEffect transition="in" filter="fade">
                                      <p:cBhvr>
                                        <p:cTn id="62" dur="1000"/>
                                        <p:tgtEl>
                                          <p:spTgt spid="21512"/>
                                        </p:tgtEl>
                                      </p:cBhvr>
                                    </p:animEffect>
                                  </p:childTnLst>
                                </p:cTn>
                              </p:par>
                            </p:childTnLst>
                          </p:cTn>
                        </p:par>
                      </p:childTnLst>
                    </p:cTn>
                  </p:par>
                  <p:par>
                    <p:cTn id="63" fill="hold" nodeType="clickPar">
                      <p:stCondLst>
                        <p:cond delay="indefinite"/>
                      </p:stCondLst>
                      <p:childTnLst>
                        <p:par>
                          <p:cTn id="64" fill="hold" nodeType="withGroup">
                            <p:stCondLst>
                              <p:cond delay="0"/>
                            </p:stCondLst>
                            <p:childTnLst>
                              <p:par>
                                <p:cTn id="65" presetID="55" presetClass="entr" presetSubtype="0" fill="hold" nodeType="clickEffect">
                                  <p:stCondLst>
                                    <p:cond delay="0"/>
                                  </p:stCondLst>
                                  <p:childTnLst>
                                    <p:set>
                                      <p:cBhvr>
                                        <p:cTn id="66" dur="1" fill="hold">
                                          <p:stCondLst>
                                            <p:cond delay="0"/>
                                          </p:stCondLst>
                                        </p:cTn>
                                        <p:tgtEl>
                                          <p:spTgt spid="16"/>
                                        </p:tgtEl>
                                        <p:attrNameLst>
                                          <p:attrName>style.visibility</p:attrName>
                                        </p:attrNameLst>
                                      </p:cBhvr>
                                      <p:to>
                                        <p:strVal val="visible"/>
                                      </p:to>
                                    </p:set>
                                    <p:anim calcmode="lin" valueType="num">
                                      <p:cBhvr>
                                        <p:cTn id="67" dur="1000" fill="hold"/>
                                        <p:tgtEl>
                                          <p:spTgt spid="16"/>
                                        </p:tgtEl>
                                        <p:attrNameLst>
                                          <p:attrName>ppt_w</p:attrName>
                                        </p:attrNameLst>
                                      </p:cBhvr>
                                      <p:tavLst>
                                        <p:tav tm="0">
                                          <p:val>
                                            <p:strVal val="#ppt_w*0.70"/>
                                          </p:val>
                                        </p:tav>
                                        <p:tav tm="100000">
                                          <p:val>
                                            <p:strVal val="#ppt_w"/>
                                          </p:val>
                                        </p:tav>
                                      </p:tavLst>
                                    </p:anim>
                                    <p:anim calcmode="lin" valueType="num">
                                      <p:cBhvr>
                                        <p:cTn id="68" dur="1000" fill="hold"/>
                                        <p:tgtEl>
                                          <p:spTgt spid="16"/>
                                        </p:tgtEl>
                                        <p:attrNameLst>
                                          <p:attrName>ppt_h</p:attrName>
                                        </p:attrNameLst>
                                      </p:cBhvr>
                                      <p:tavLst>
                                        <p:tav tm="0">
                                          <p:val>
                                            <p:strVal val="#ppt_h"/>
                                          </p:val>
                                        </p:tav>
                                        <p:tav tm="100000">
                                          <p:val>
                                            <p:strVal val="#ppt_h"/>
                                          </p:val>
                                        </p:tav>
                                      </p:tavLst>
                                    </p:anim>
                                    <p:animEffect transition="in" filter="fade">
                                      <p:cBhvr>
                                        <p:cTn id="69" dur="1000"/>
                                        <p:tgtEl>
                                          <p:spTgt spid="16"/>
                                        </p:tgtEl>
                                      </p:cBhvr>
                                    </p:animEffect>
                                  </p:childTnLst>
                                </p:cTn>
                              </p:par>
                              <p:par>
                                <p:cTn id="70" presetID="55" presetClass="entr" presetSubtype="0" fill="hold" grpId="0" nodeType="withEffect">
                                  <p:stCondLst>
                                    <p:cond delay="0"/>
                                  </p:stCondLst>
                                  <p:childTnLst>
                                    <p:set>
                                      <p:cBhvr>
                                        <p:cTn id="71" dur="1" fill="hold">
                                          <p:stCondLst>
                                            <p:cond delay="0"/>
                                          </p:stCondLst>
                                        </p:cTn>
                                        <p:tgtEl>
                                          <p:spTgt spid="21513"/>
                                        </p:tgtEl>
                                        <p:attrNameLst>
                                          <p:attrName>style.visibility</p:attrName>
                                        </p:attrNameLst>
                                      </p:cBhvr>
                                      <p:to>
                                        <p:strVal val="visible"/>
                                      </p:to>
                                    </p:set>
                                    <p:anim calcmode="lin" valueType="num">
                                      <p:cBhvr>
                                        <p:cTn id="72" dur="1000" fill="hold"/>
                                        <p:tgtEl>
                                          <p:spTgt spid="21513"/>
                                        </p:tgtEl>
                                        <p:attrNameLst>
                                          <p:attrName>ppt_w</p:attrName>
                                        </p:attrNameLst>
                                      </p:cBhvr>
                                      <p:tavLst>
                                        <p:tav tm="0">
                                          <p:val>
                                            <p:strVal val="#ppt_w*0.70"/>
                                          </p:val>
                                        </p:tav>
                                        <p:tav tm="100000">
                                          <p:val>
                                            <p:strVal val="#ppt_w"/>
                                          </p:val>
                                        </p:tav>
                                      </p:tavLst>
                                    </p:anim>
                                    <p:anim calcmode="lin" valueType="num">
                                      <p:cBhvr>
                                        <p:cTn id="73" dur="1000" fill="hold"/>
                                        <p:tgtEl>
                                          <p:spTgt spid="21513"/>
                                        </p:tgtEl>
                                        <p:attrNameLst>
                                          <p:attrName>ppt_h</p:attrName>
                                        </p:attrNameLst>
                                      </p:cBhvr>
                                      <p:tavLst>
                                        <p:tav tm="0">
                                          <p:val>
                                            <p:strVal val="#ppt_h"/>
                                          </p:val>
                                        </p:tav>
                                        <p:tav tm="100000">
                                          <p:val>
                                            <p:strVal val="#ppt_h"/>
                                          </p:val>
                                        </p:tav>
                                      </p:tavLst>
                                    </p:anim>
                                    <p:animEffect transition="in" filter="fade">
                                      <p:cBhvr>
                                        <p:cTn id="74" dur="1000"/>
                                        <p:tgtEl>
                                          <p:spTgt spid="215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8" grpId="0"/>
      <p:bldP spid="21509" grpId="0"/>
      <p:bldP spid="21510" grpId="0"/>
      <p:bldP spid="21511" grpId="0"/>
      <p:bldP spid="21512" grpId="0"/>
      <p:bldP spid="21513"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Segnaposto contenuto 2"/>
          <p:cNvSpPr>
            <a:spLocks noGrp="1"/>
          </p:cNvSpPr>
          <p:nvPr>
            <p:ph sz="quarter" idx="13"/>
          </p:nvPr>
        </p:nvSpPr>
        <p:spPr>
          <a:xfrm>
            <a:off x="309563" y="552162"/>
            <a:ext cx="8524875" cy="1047750"/>
          </a:xfrm>
        </p:spPr>
        <p:txBody>
          <a:bodyPr/>
          <a:lstStyle/>
          <a:p>
            <a:pPr marL="44450" indent="0" algn="ctr" eaLnBrk="1" hangingPunct="1">
              <a:buFont typeface="Georgia" charset="0"/>
              <a:buNone/>
            </a:pPr>
            <a:r>
              <a:rPr lang="it-IT" sz="4800" dirty="0">
                <a:solidFill>
                  <a:srgbClr val="000090"/>
                </a:solidFill>
                <a:latin typeface="Arial" charset="0"/>
                <a:cs typeface="Arial" charset="0"/>
              </a:rPr>
              <a:t>THE PLAYHOUSE</a:t>
            </a:r>
            <a:endParaRPr lang="it-IT" sz="3600" dirty="0">
              <a:solidFill>
                <a:srgbClr val="000090"/>
              </a:solidFill>
              <a:latin typeface="Arial" charset="0"/>
              <a:cs typeface="Arial" charset="0"/>
            </a:endParaRPr>
          </a:p>
        </p:txBody>
      </p:sp>
      <p:sp>
        <p:nvSpPr>
          <p:cNvPr id="22531" name="Rettangolo 7"/>
          <p:cNvSpPr>
            <a:spLocks noChangeArrowheads="1"/>
          </p:cNvSpPr>
          <p:nvPr/>
        </p:nvSpPr>
        <p:spPr bwMode="auto">
          <a:xfrm>
            <a:off x="546100" y="1363663"/>
            <a:ext cx="75184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i="1">
                <a:latin typeface="Arial" charset="0"/>
                <a:cs typeface="Arial" charset="0"/>
              </a:rPr>
              <a:t>The Stage:</a:t>
            </a:r>
            <a:endParaRPr lang="it-IT" i="1">
              <a:latin typeface="Arial" charset="0"/>
              <a:cs typeface="Arial" charset="0"/>
            </a:endParaRPr>
          </a:p>
        </p:txBody>
      </p:sp>
      <p:sp>
        <p:nvSpPr>
          <p:cNvPr id="22532" name="Rettangolo 1"/>
          <p:cNvSpPr>
            <a:spLocks noChangeArrowheads="1"/>
          </p:cNvSpPr>
          <p:nvPr/>
        </p:nvSpPr>
        <p:spPr bwMode="auto">
          <a:xfrm>
            <a:off x="1044575" y="1914525"/>
            <a:ext cx="2071688"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solidFill>
                  <a:srgbClr val="FF0000"/>
                </a:solidFill>
                <a:latin typeface="Arial" charset="0"/>
                <a:cs typeface="Arial" charset="0"/>
              </a:rPr>
              <a:t>• </a:t>
            </a:r>
            <a:r>
              <a:rPr lang="en-US" sz="1800">
                <a:latin typeface="Arial" charset="0"/>
                <a:cs typeface="Arial" charset="0"/>
              </a:rPr>
              <a:t>octagonal shape</a:t>
            </a:r>
            <a:r>
              <a:rPr lang="it-IT" sz="1800">
                <a:latin typeface="Arial" charset="0"/>
                <a:cs typeface="Arial" charset="0"/>
              </a:rPr>
              <a:t> </a:t>
            </a:r>
          </a:p>
        </p:txBody>
      </p:sp>
      <p:sp>
        <p:nvSpPr>
          <p:cNvPr id="22533" name="Rettangolo 4"/>
          <p:cNvSpPr>
            <a:spLocks noChangeArrowheads="1"/>
          </p:cNvSpPr>
          <p:nvPr/>
        </p:nvSpPr>
        <p:spPr bwMode="auto">
          <a:xfrm>
            <a:off x="1044575" y="2433638"/>
            <a:ext cx="4598988"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solidFill>
                  <a:srgbClr val="FF0000"/>
                </a:solidFill>
                <a:latin typeface="Arial" charset="0"/>
                <a:cs typeface="Arial" charset="0"/>
              </a:rPr>
              <a:t>• </a:t>
            </a:r>
            <a:r>
              <a:rPr lang="en-US" sz="1800">
                <a:latin typeface="Arial" charset="0"/>
                <a:cs typeface="Arial" charset="0"/>
              </a:rPr>
              <a:t>jutting platform, known as an apron stage </a:t>
            </a:r>
            <a:endParaRPr lang="it-IT" sz="1800">
              <a:latin typeface="Arial" charset="0"/>
              <a:cs typeface="Arial" charset="0"/>
            </a:endParaRPr>
          </a:p>
        </p:txBody>
      </p:sp>
      <p:sp>
        <p:nvSpPr>
          <p:cNvPr id="22534" name="Rettangolo 5"/>
          <p:cNvSpPr>
            <a:spLocks noChangeArrowheads="1"/>
          </p:cNvSpPr>
          <p:nvPr/>
        </p:nvSpPr>
        <p:spPr bwMode="auto">
          <a:xfrm>
            <a:off x="1044575" y="2951163"/>
            <a:ext cx="29432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solidFill>
                  <a:srgbClr val="FF0000"/>
                </a:solidFill>
                <a:latin typeface="Arial" charset="0"/>
                <a:cs typeface="Arial" charset="0"/>
              </a:rPr>
              <a:t>• </a:t>
            </a:r>
            <a:r>
              <a:rPr lang="en-US" sz="1800">
                <a:latin typeface="Arial" charset="0"/>
                <a:cs typeface="Arial" charset="0"/>
              </a:rPr>
              <a:t>trapdoor used as a grave </a:t>
            </a:r>
            <a:endParaRPr lang="it-IT" sz="1800">
              <a:latin typeface="Arial" charset="0"/>
              <a:cs typeface="Arial" charset="0"/>
            </a:endParaRPr>
          </a:p>
        </p:txBody>
      </p:sp>
      <p:sp>
        <p:nvSpPr>
          <p:cNvPr id="22535" name="Rettangolo 6"/>
          <p:cNvSpPr>
            <a:spLocks noChangeArrowheads="1"/>
          </p:cNvSpPr>
          <p:nvPr/>
        </p:nvSpPr>
        <p:spPr bwMode="auto">
          <a:xfrm>
            <a:off x="1044575" y="3470275"/>
            <a:ext cx="7988300" cy="738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dirty="0">
                <a:solidFill>
                  <a:srgbClr val="FF0000"/>
                </a:solidFill>
                <a:latin typeface="Arial" charset="0"/>
                <a:cs typeface="Arial" charset="0"/>
              </a:rPr>
              <a:t>• </a:t>
            </a:r>
            <a:r>
              <a:rPr lang="en-US" sz="1800" dirty="0">
                <a:latin typeface="Arial" charset="0"/>
                <a:cs typeface="Arial" charset="0"/>
              </a:rPr>
              <a:t>3 tiers, the Heavens (balcony), Earth (stage) and Hell (the place where</a:t>
            </a:r>
            <a:br>
              <a:rPr lang="en-US" sz="1800" dirty="0">
                <a:latin typeface="Arial" charset="0"/>
                <a:cs typeface="Arial" charset="0"/>
              </a:rPr>
            </a:br>
            <a:r>
              <a:rPr lang="en-US" sz="1800" dirty="0">
                <a:latin typeface="Arial" charset="0"/>
                <a:cs typeface="Arial" charset="0"/>
              </a:rPr>
              <a:t>   the crowd was standing = the pit)</a:t>
            </a:r>
            <a:r>
              <a:rPr lang="it-IT" sz="1800" dirty="0">
                <a:latin typeface="Arial" charset="0"/>
                <a:cs typeface="Arial" charset="0"/>
              </a:rPr>
              <a:t> </a:t>
            </a:r>
          </a:p>
        </p:txBody>
      </p:sp>
      <p:sp>
        <p:nvSpPr>
          <p:cNvPr id="22536" name="Rettangolo 8"/>
          <p:cNvSpPr>
            <a:spLocks noChangeArrowheads="1"/>
          </p:cNvSpPr>
          <p:nvPr/>
        </p:nvSpPr>
        <p:spPr bwMode="auto">
          <a:xfrm>
            <a:off x="1044575" y="4267200"/>
            <a:ext cx="6242050"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solidFill>
                  <a:srgbClr val="FF0000"/>
                </a:solidFill>
                <a:latin typeface="Arial" charset="0"/>
                <a:cs typeface="Arial" charset="0"/>
              </a:rPr>
              <a:t>• </a:t>
            </a:r>
            <a:r>
              <a:rPr lang="en-US" sz="1800">
                <a:latin typeface="Arial" charset="0"/>
                <a:cs typeface="Arial" charset="0"/>
              </a:rPr>
              <a:t>When the play started there was a flag above the theatre: </a:t>
            </a:r>
            <a:endParaRPr lang="it-IT" sz="1800">
              <a:latin typeface="Arial" charset="0"/>
              <a:cs typeface="Arial" charset="0"/>
            </a:endParaRPr>
          </a:p>
        </p:txBody>
      </p:sp>
      <p:sp>
        <p:nvSpPr>
          <p:cNvPr id="22537" name="Rettangolo 9"/>
          <p:cNvSpPr>
            <a:spLocks noChangeArrowheads="1"/>
          </p:cNvSpPr>
          <p:nvPr/>
        </p:nvSpPr>
        <p:spPr bwMode="auto">
          <a:xfrm>
            <a:off x="1784350" y="4784725"/>
            <a:ext cx="214840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GB" sz="1600" dirty="0">
                <a:solidFill>
                  <a:srgbClr val="FF0000"/>
                </a:solidFill>
                <a:latin typeface="Wingdings 3" charset="0"/>
                <a:cs typeface="Wingdings 3" charset="0"/>
              </a:rPr>
              <a:t></a:t>
            </a:r>
            <a:r>
              <a:rPr lang="en-GB" sz="1600" dirty="0">
                <a:solidFill>
                  <a:srgbClr val="FF0000"/>
                </a:solidFill>
                <a:latin typeface="Arial" charset="0"/>
                <a:cs typeface="Arial" charset="0"/>
              </a:rPr>
              <a:t> </a:t>
            </a:r>
            <a:r>
              <a:rPr lang="en-US" sz="1800" dirty="0">
                <a:latin typeface="Arial" charset="0"/>
                <a:cs typeface="Arial" charset="0"/>
              </a:rPr>
              <a:t>Black = Tragedy</a:t>
            </a:r>
            <a:r>
              <a:rPr lang="it-IT" sz="1800" dirty="0">
                <a:latin typeface="Arial" charset="0"/>
                <a:cs typeface="Arial" charset="0"/>
              </a:rPr>
              <a:t> </a:t>
            </a:r>
          </a:p>
        </p:txBody>
      </p:sp>
      <p:sp>
        <p:nvSpPr>
          <p:cNvPr id="22538" name="Rettangolo 10"/>
          <p:cNvSpPr>
            <a:spLocks noChangeArrowheads="1"/>
          </p:cNvSpPr>
          <p:nvPr/>
        </p:nvSpPr>
        <p:spPr bwMode="auto">
          <a:xfrm>
            <a:off x="1784350" y="5243513"/>
            <a:ext cx="219964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GB" sz="1600" dirty="0">
                <a:solidFill>
                  <a:srgbClr val="FF0000"/>
                </a:solidFill>
                <a:latin typeface="Wingdings 3" charset="0"/>
                <a:cs typeface="Wingdings 3" charset="0"/>
              </a:rPr>
              <a:t></a:t>
            </a:r>
            <a:r>
              <a:rPr lang="en-GB" sz="1600" dirty="0">
                <a:solidFill>
                  <a:srgbClr val="FF0000"/>
                </a:solidFill>
                <a:latin typeface="Arial" charset="0"/>
                <a:cs typeface="Arial" charset="0"/>
              </a:rPr>
              <a:t> </a:t>
            </a:r>
            <a:r>
              <a:rPr lang="en-US" sz="1800" dirty="0">
                <a:latin typeface="Arial" charset="0"/>
                <a:cs typeface="Arial" charset="0"/>
              </a:rPr>
              <a:t>White = Comedy</a:t>
            </a:r>
            <a:r>
              <a:rPr lang="it-IT" sz="1800" dirty="0">
                <a:latin typeface="Arial" charset="0"/>
                <a:cs typeface="Arial" charset="0"/>
              </a:rPr>
              <a:t> </a:t>
            </a:r>
          </a:p>
        </p:txBody>
      </p:sp>
      <p:sp>
        <p:nvSpPr>
          <p:cNvPr id="22539" name="Rettangolo 11"/>
          <p:cNvSpPr>
            <a:spLocks noChangeArrowheads="1"/>
          </p:cNvSpPr>
          <p:nvPr/>
        </p:nvSpPr>
        <p:spPr bwMode="auto">
          <a:xfrm>
            <a:off x="1784350" y="5700713"/>
            <a:ext cx="189186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GB" sz="1600" dirty="0">
                <a:solidFill>
                  <a:srgbClr val="FF0000"/>
                </a:solidFill>
                <a:latin typeface="Wingdings 3" charset="0"/>
                <a:cs typeface="Wingdings 3" charset="0"/>
              </a:rPr>
              <a:t></a:t>
            </a:r>
            <a:r>
              <a:rPr lang="en-GB" sz="1600" dirty="0">
                <a:solidFill>
                  <a:srgbClr val="FF0000"/>
                </a:solidFill>
                <a:latin typeface="Arial" charset="0"/>
                <a:cs typeface="Arial" charset="0"/>
              </a:rPr>
              <a:t> </a:t>
            </a:r>
            <a:r>
              <a:rPr lang="en-US" sz="1800" dirty="0">
                <a:latin typeface="Arial" charset="0"/>
                <a:cs typeface="Arial" charset="0"/>
              </a:rPr>
              <a:t>Red = History</a:t>
            </a:r>
            <a:r>
              <a:rPr lang="it-IT" sz="1800" dirty="0">
                <a:latin typeface="Arial" charset="0"/>
                <a:cs typeface="Arial" charset="0"/>
              </a:rPr>
              <a:t> </a:t>
            </a:r>
          </a:p>
        </p:txBody>
      </p:sp>
    </p:spTree>
  </p:cSld>
  <p:clrMapOvr>
    <a:masterClrMapping/>
  </p:clrMapOvr>
  <mc:AlternateContent xmlns:mc="http://schemas.openxmlformats.org/markup-compatibility/2006" xmlns:p14="http://schemas.microsoft.com/office/powerpoint/2010/main">
    <mc:Choice Requires="p14">
      <p:transition spd="slow" p14:dur="2000" advClick="0" advTm="4000">
        <p:circle/>
      </p:transition>
    </mc:Choice>
    <mc:Fallback xmlns="">
      <p:transition xmlns:p14="http://schemas.microsoft.com/office/powerpoint/2010/main" spd="slow" advClick="0" advTm="4000">
        <p:circl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2532"/>
                                        </p:tgtEl>
                                        <p:attrNameLst>
                                          <p:attrName>style.visibility</p:attrName>
                                        </p:attrNameLst>
                                      </p:cBhvr>
                                      <p:to>
                                        <p:strVal val="visible"/>
                                      </p:to>
                                    </p:set>
                                    <p:animEffect transition="in" filter="wheel(1)">
                                      <p:cBhvr>
                                        <p:cTn id="7" dur="2000"/>
                                        <p:tgtEl>
                                          <p:spTgt spid="2253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22533"/>
                                        </p:tgtEl>
                                        <p:attrNameLst>
                                          <p:attrName>style.visibility</p:attrName>
                                        </p:attrNameLst>
                                      </p:cBhvr>
                                      <p:to>
                                        <p:strVal val="visible"/>
                                      </p:to>
                                    </p:set>
                                    <p:animEffect transition="in" filter="wheel(1)">
                                      <p:cBhvr>
                                        <p:cTn id="12" dur="2000"/>
                                        <p:tgtEl>
                                          <p:spTgt spid="2253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1" presetClass="entr" presetSubtype="1" fill="hold" grpId="0" nodeType="clickEffect">
                                  <p:stCondLst>
                                    <p:cond delay="0"/>
                                  </p:stCondLst>
                                  <p:childTnLst>
                                    <p:set>
                                      <p:cBhvr>
                                        <p:cTn id="16" dur="1" fill="hold">
                                          <p:stCondLst>
                                            <p:cond delay="0"/>
                                          </p:stCondLst>
                                        </p:cTn>
                                        <p:tgtEl>
                                          <p:spTgt spid="22534"/>
                                        </p:tgtEl>
                                        <p:attrNameLst>
                                          <p:attrName>style.visibility</p:attrName>
                                        </p:attrNameLst>
                                      </p:cBhvr>
                                      <p:to>
                                        <p:strVal val="visible"/>
                                      </p:to>
                                    </p:set>
                                    <p:animEffect transition="in" filter="wheel(1)">
                                      <p:cBhvr>
                                        <p:cTn id="17" dur="2000"/>
                                        <p:tgtEl>
                                          <p:spTgt spid="22534"/>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1" presetClass="entr" presetSubtype="1" fill="hold" grpId="0" nodeType="clickEffect">
                                  <p:stCondLst>
                                    <p:cond delay="0"/>
                                  </p:stCondLst>
                                  <p:childTnLst>
                                    <p:set>
                                      <p:cBhvr>
                                        <p:cTn id="21" dur="1" fill="hold">
                                          <p:stCondLst>
                                            <p:cond delay="0"/>
                                          </p:stCondLst>
                                        </p:cTn>
                                        <p:tgtEl>
                                          <p:spTgt spid="22535"/>
                                        </p:tgtEl>
                                        <p:attrNameLst>
                                          <p:attrName>style.visibility</p:attrName>
                                        </p:attrNameLst>
                                      </p:cBhvr>
                                      <p:to>
                                        <p:strVal val="visible"/>
                                      </p:to>
                                    </p:set>
                                    <p:animEffect transition="in" filter="wheel(1)">
                                      <p:cBhvr>
                                        <p:cTn id="22" dur="2000"/>
                                        <p:tgtEl>
                                          <p:spTgt spid="22535"/>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1" presetClass="entr" presetSubtype="1" fill="hold" grpId="0" nodeType="clickEffect">
                                  <p:stCondLst>
                                    <p:cond delay="0"/>
                                  </p:stCondLst>
                                  <p:childTnLst>
                                    <p:set>
                                      <p:cBhvr>
                                        <p:cTn id="26" dur="1" fill="hold">
                                          <p:stCondLst>
                                            <p:cond delay="0"/>
                                          </p:stCondLst>
                                        </p:cTn>
                                        <p:tgtEl>
                                          <p:spTgt spid="22536"/>
                                        </p:tgtEl>
                                        <p:attrNameLst>
                                          <p:attrName>style.visibility</p:attrName>
                                        </p:attrNameLst>
                                      </p:cBhvr>
                                      <p:to>
                                        <p:strVal val="visible"/>
                                      </p:to>
                                    </p:set>
                                    <p:animEffect transition="in" filter="wheel(1)">
                                      <p:cBhvr>
                                        <p:cTn id="27" dur="2000"/>
                                        <p:tgtEl>
                                          <p:spTgt spid="22536"/>
                                        </p:tgtEl>
                                      </p:cBhvr>
                                    </p:animEffect>
                                  </p:childTnLst>
                                </p:cTn>
                              </p:par>
                              <p:par>
                                <p:cTn id="28" presetID="21" presetClass="entr" presetSubtype="1" fill="hold" grpId="0" nodeType="withEffect">
                                  <p:stCondLst>
                                    <p:cond delay="0"/>
                                  </p:stCondLst>
                                  <p:childTnLst>
                                    <p:set>
                                      <p:cBhvr>
                                        <p:cTn id="29" dur="1" fill="hold">
                                          <p:stCondLst>
                                            <p:cond delay="0"/>
                                          </p:stCondLst>
                                        </p:cTn>
                                        <p:tgtEl>
                                          <p:spTgt spid="22537"/>
                                        </p:tgtEl>
                                        <p:attrNameLst>
                                          <p:attrName>style.visibility</p:attrName>
                                        </p:attrNameLst>
                                      </p:cBhvr>
                                      <p:to>
                                        <p:strVal val="visible"/>
                                      </p:to>
                                    </p:set>
                                    <p:animEffect transition="in" filter="wheel(1)">
                                      <p:cBhvr>
                                        <p:cTn id="30" dur="2000"/>
                                        <p:tgtEl>
                                          <p:spTgt spid="22537"/>
                                        </p:tgtEl>
                                      </p:cBhvr>
                                    </p:animEffect>
                                  </p:childTnLst>
                                </p:cTn>
                              </p:par>
                              <p:par>
                                <p:cTn id="31" presetID="21" presetClass="entr" presetSubtype="1" fill="hold" grpId="0" nodeType="withEffect">
                                  <p:stCondLst>
                                    <p:cond delay="0"/>
                                  </p:stCondLst>
                                  <p:childTnLst>
                                    <p:set>
                                      <p:cBhvr>
                                        <p:cTn id="32" dur="1" fill="hold">
                                          <p:stCondLst>
                                            <p:cond delay="0"/>
                                          </p:stCondLst>
                                        </p:cTn>
                                        <p:tgtEl>
                                          <p:spTgt spid="22538"/>
                                        </p:tgtEl>
                                        <p:attrNameLst>
                                          <p:attrName>style.visibility</p:attrName>
                                        </p:attrNameLst>
                                      </p:cBhvr>
                                      <p:to>
                                        <p:strVal val="visible"/>
                                      </p:to>
                                    </p:set>
                                    <p:animEffect transition="in" filter="wheel(1)">
                                      <p:cBhvr>
                                        <p:cTn id="33" dur="2000"/>
                                        <p:tgtEl>
                                          <p:spTgt spid="22538"/>
                                        </p:tgtEl>
                                      </p:cBhvr>
                                    </p:animEffect>
                                  </p:childTnLst>
                                </p:cTn>
                              </p:par>
                              <p:par>
                                <p:cTn id="34" presetID="21" presetClass="entr" presetSubtype="1" fill="hold" grpId="0" nodeType="withEffect">
                                  <p:stCondLst>
                                    <p:cond delay="0"/>
                                  </p:stCondLst>
                                  <p:childTnLst>
                                    <p:set>
                                      <p:cBhvr>
                                        <p:cTn id="35" dur="1" fill="hold">
                                          <p:stCondLst>
                                            <p:cond delay="0"/>
                                          </p:stCondLst>
                                        </p:cTn>
                                        <p:tgtEl>
                                          <p:spTgt spid="22539"/>
                                        </p:tgtEl>
                                        <p:attrNameLst>
                                          <p:attrName>style.visibility</p:attrName>
                                        </p:attrNameLst>
                                      </p:cBhvr>
                                      <p:to>
                                        <p:strVal val="visible"/>
                                      </p:to>
                                    </p:set>
                                    <p:animEffect transition="in" filter="wheel(1)">
                                      <p:cBhvr>
                                        <p:cTn id="36" dur="2000"/>
                                        <p:tgtEl>
                                          <p:spTgt spid="225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2" grpId="0"/>
      <p:bldP spid="22533" grpId="0"/>
      <p:bldP spid="22534" grpId="0"/>
      <p:bldP spid="22535" grpId="0"/>
      <p:bldP spid="22536" grpId="0"/>
      <p:bldP spid="22537" grpId="0"/>
      <p:bldP spid="22538" grpId="0"/>
      <p:bldP spid="22539"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olo 1"/>
          <p:cNvSpPr txBox="1">
            <a:spLocks/>
          </p:cNvSpPr>
          <p:nvPr/>
        </p:nvSpPr>
        <p:spPr bwMode="auto">
          <a:xfrm>
            <a:off x="501650" y="2309813"/>
            <a:ext cx="8140700" cy="2238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182563" eaLnBrk="0" hangingPunct="0">
              <a:defRPr sz="2400">
                <a:solidFill>
                  <a:schemeClr val="tx1"/>
                </a:solidFill>
                <a:latin typeface="Trebuchet MS" charset="0"/>
                <a:ea typeface="Geneva" charset="0"/>
                <a:cs typeface="Geneva" charset="0"/>
              </a:defRPr>
            </a:lvl1pPr>
            <a:lvl2pPr marL="742950" indent="-285750" eaLnBrk="0" hangingPunct="0">
              <a:defRPr sz="2400">
                <a:solidFill>
                  <a:schemeClr val="tx1"/>
                </a:solidFill>
                <a:latin typeface="Trebuchet MS" charset="0"/>
                <a:ea typeface="Geneva" charset="0"/>
              </a:defRPr>
            </a:lvl2pPr>
            <a:lvl3pPr marL="1143000" indent="-228600" eaLnBrk="0" hangingPunct="0">
              <a:defRPr sz="2400">
                <a:solidFill>
                  <a:schemeClr val="tx1"/>
                </a:solidFill>
                <a:latin typeface="Trebuchet MS" charset="0"/>
                <a:ea typeface="Geneva" charset="0"/>
              </a:defRPr>
            </a:lvl3pPr>
            <a:lvl4pPr marL="1600200" indent="-228600" eaLnBrk="0" hangingPunct="0">
              <a:defRPr sz="2400">
                <a:solidFill>
                  <a:schemeClr val="tx1"/>
                </a:solidFill>
                <a:latin typeface="Trebuchet MS" charset="0"/>
                <a:ea typeface="Geneva" charset="0"/>
              </a:defRPr>
            </a:lvl4pPr>
            <a:lvl5pPr marL="2057400" indent="-228600" eaLnBrk="0" hangingPunct="0">
              <a:defRPr sz="2400">
                <a:solidFill>
                  <a:schemeClr val="tx1"/>
                </a:solidFill>
                <a:latin typeface="Trebuchet MS" charset="0"/>
                <a:ea typeface="Geneva" charset="0"/>
              </a:defRPr>
            </a:lvl5pPr>
            <a:lvl6pPr marL="2514600" indent="-228600" eaLnBrk="0" fontAlgn="base" hangingPunct="0">
              <a:spcBef>
                <a:spcPct val="0"/>
              </a:spcBef>
              <a:spcAft>
                <a:spcPct val="0"/>
              </a:spcAft>
              <a:defRPr sz="2400">
                <a:solidFill>
                  <a:schemeClr val="tx1"/>
                </a:solidFill>
                <a:latin typeface="Trebuchet MS" charset="0"/>
                <a:ea typeface="Geneva" charset="0"/>
              </a:defRPr>
            </a:lvl6pPr>
            <a:lvl7pPr marL="2971800" indent="-228600" eaLnBrk="0" fontAlgn="base" hangingPunct="0">
              <a:spcBef>
                <a:spcPct val="0"/>
              </a:spcBef>
              <a:spcAft>
                <a:spcPct val="0"/>
              </a:spcAft>
              <a:defRPr sz="2400">
                <a:solidFill>
                  <a:schemeClr val="tx1"/>
                </a:solidFill>
                <a:latin typeface="Trebuchet MS" charset="0"/>
                <a:ea typeface="Geneva" charset="0"/>
              </a:defRPr>
            </a:lvl7pPr>
            <a:lvl8pPr marL="3429000" indent="-228600" eaLnBrk="0" fontAlgn="base" hangingPunct="0">
              <a:spcBef>
                <a:spcPct val="0"/>
              </a:spcBef>
              <a:spcAft>
                <a:spcPct val="0"/>
              </a:spcAft>
              <a:defRPr sz="2400">
                <a:solidFill>
                  <a:schemeClr val="tx1"/>
                </a:solidFill>
                <a:latin typeface="Trebuchet MS" charset="0"/>
                <a:ea typeface="Geneva" charset="0"/>
              </a:defRPr>
            </a:lvl8pPr>
            <a:lvl9pPr marL="3886200" indent="-228600" eaLnBrk="0" fontAlgn="base" hangingPunct="0">
              <a:spcBef>
                <a:spcPct val="0"/>
              </a:spcBef>
              <a:spcAft>
                <a:spcPct val="0"/>
              </a:spcAft>
              <a:defRPr sz="2400">
                <a:solidFill>
                  <a:schemeClr val="tx1"/>
                </a:solidFill>
                <a:latin typeface="Trebuchet MS" charset="0"/>
                <a:ea typeface="Geneva" charset="0"/>
              </a:defRPr>
            </a:lvl9pPr>
          </a:lstStyle>
          <a:p>
            <a:pPr algn="ctr" defTabSz="914400" eaLnBrk="1" hangingPunct="1">
              <a:buClr>
                <a:srgbClr val="C3260C"/>
              </a:buClr>
              <a:buSzPct val="128000"/>
              <a:buFont typeface="Georgia" charset="0"/>
              <a:buNone/>
            </a:pPr>
            <a:r>
              <a:rPr lang="it-IT" sz="7200" b="1">
                <a:solidFill>
                  <a:srgbClr val="F9C31B"/>
                </a:solidFill>
                <a:latin typeface="Arial" charset="0"/>
                <a:cs typeface="Arial" charset="0"/>
              </a:rPr>
              <a:t>ROMEO AND JULIET </a:t>
            </a:r>
            <a:endParaRPr lang="it-IT" sz="3600" b="1">
              <a:solidFill>
                <a:srgbClr val="F9C31B"/>
              </a:solidFill>
              <a:latin typeface="Arial" charset="0"/>
              <a:cs typeface="Arial" charset="0"/>
            </a:endParaRPr>
          </a:p>
        </p:txBody>
      </p:sp>
    </p:spTree>
  </p:cSld>
  <p:clrMapOvr>
    <a:masterClrMapping/>
  </p:clrMapOvr>
  <mc:AlternateContent xmlns:mc="http://schemas.openxmlformats.org/markup-compatibility/2006" xmlns:p14="http://schemas.microsoft.com/office/powerpoint/2010/main">
    <mc:Choice Requires="p14">
      <p:transition spd="slow" p14:dur="2000" advClick="0" advTm="4000">
        <p:circle/>
      </p:transition>
    </mc:Choice>
    <mc:Fallback xmlns="">
      <p:transition xmlns:p14="http://schemas.microsoft.com/office/powerpoint/2010/main" spd="slow" advClick="0" advTm="4000">
        <p:circl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Titolo 1"/>
          <p:cNvSpPr txBox="1">
            <a:spLocks/>
          </p:cNvSpPr>
          <p:nvPr/>
        </p:nvSpPr>
        <p:spPr bwMode="auto">
          <a:xfrm>
            <a:off x="501650" y="2351088"/>
            <a:ext cx="8140700" cy="2155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182563" eaLnBrk="0" hangingPunct="0">
              <a:defRPr sz="2400">
                <a:solidFill>
                  <a:schemeClr val="tx1"/>
                </a:solidFill>
                <a:latin typeface="Trebuchet MS" charset="0"/>
                <a:ea typeface="Geneva" charset="0"/>
                <a:cs typeface="Geneva" charset="0"/>
              </a:defRPr>
            </a:lvl1pPr>
            <a:lvl2pPr marL="742950" indent="-285750" eaLnBrk="0" hangingPunct="0">
              <a:defRPr sz="2400">
                <a:solidFill>
                  <a:schemeClr val="tx1"/>
                </a:solidFill>
                <a:latin typeface="Trebuchet MS" charset="0"/>
                <a:ea typeface="Geneva" charset="0"/>
              </a:defRPr>
            </a:lvl2pPr>
            <a:lvl3pPr marL="1143000" indent="-228600" eaLnBrk="0" hangingPunct="0">
              <a:defRPr sz="2400">
                <a:solidFill>
                  <a:schemeClr val="tx1"/>
                </a:solidFill>
                <a:latin typeface="Trebuchet MS" charset="0"/>
                <a:ea typeface="Geneva" charset="0"/>
              </a:defRPr>
            </a:lvl3pPr>
            <a:lvl4pPr marL="1600200" indent="-228600" eaLnBrk="0" hangingPunct="0">
              <a:defRPr sz="2400">
                <a:solidFill>
                  <a:schemeClr val="tx1"/>
                </a:solidFill>
                <a:latin typeface="Trebuchet MS" charset="0"/>
                <a:ea typeface="Geneva" charset="0"/>
              </a:defRPr>
            </a:lvl4pPr>
            <a:lvl5pPr marL="2057400" indent="-228600" eaLnBrk="0" hangingPunct="0">
              <a:defRPr sz="2400">
                <a:solidFill>
                  <a:schemeClr val="tx1"/>
                </a:solidFill>
                <a:latin typeface="Trebuchet MS" charset="0"/>
                <a:ea typeface="Geneva" charset="0"/>
              </a:defRPr>
            </a:lvl5pPr>
            <a:lvl6pPr marL="2514600" indent="-228600" eaLnBrk="0" fontAlgn="base" hangingPunct="0">
              <a:spcBef>
                <a:spcPct val="0"/>
              </a:spcBef>
              <a:spcAft>
                <a:spcPct val="0"/>
              </a:spcAft>
              <a:defRPr sz="2400">
                <a:solidFill>
                  <a:schemeClr val="tx1"/>
                </a:solidFill>
                <a:latin typeface="Trebuchet MS" charset="0"/>
                <a:ea typeface="Geneva" charset="0"/>
              </a:defRPr>
            </a:lvl6pPr>
            <a:lvl7pPr marL="2971800" indent="-228600" eaLnBrk="0" fontAlgn="base" hangingPunct="0">
              <a:spcBef>
                <a:spcPct val="0"/>
              </a:spcBef>
              <a:spcAft>
                <a:spcPct val="0"/>
              </a:spcAft>
              <a:defRPr sz="2400">
                <a:solidFill>
                  <a:schemeClr val="tx1"/>
                </a:solidFill>
                <a:latin typeface="Trebuchet MS" charset="0"/>
                <a:ea typeface="Geneva" charset="0"/>
              </a:defRPr>
            </a:lvl7pPr>
            <a:lvl8pPr marL="3429000" indent="-228600" eaLnBrk="0" fontAlgn="base" hangingPunct="0">
              <a:spcBef>
                <a:spcPct val="0"/>
              </a:spcBef>
              <a:spcAft>
                <a:spcPct val="0"/>
              </a:spcAft>
              <a:defRPr sz="2400">
                <a:solidFill>
                  <a:schemeClr val="tx1"/>
                </a:solidFill>
                <a:latin typeface="Trebuchet MS" charset="0"/>
                <a:ea typeface="Geneva" charset="0"/>
              </a:defRPr>
            </a:lvl8pPr>
            <a:lvl9pPr marL="3886200" indent="-228600" eaLnBrk="0" fontAlgn="base" hangingPunct="0">
              <a:spcBef>
                <a:spcPct val="0"/>
              </a:spcBef>
              <a:spcAft>
                <a:spcPct val="0"/>
              </a:spcAft>
              <a:defRPr sz="2400">
                <a:solidFill>
                  <a:schemeClr val="tx1"/>
                </a:solidFill>
                <a:latin typeface="Trebuchet MS" charset="0"/>
                <a:ea typeface="Geneva" charset="0"/>
              </a:defRPr>
            </a:lvl9pPr>
          </a:lstStyle>
          <a:p>
            <a:pPr algn="ctr" defTabSz="914400" eaLnBrk="1" hangingPunct="1">
              <a:buClr>
                <a:srgbClr val="C3260C"/>
              </a:buClr>
              <a:buSzPct val="128000"/>
              <a:buFont typeface="Georgia" charset="0"/>
              <a:buNone/>
            </a:pPr>
            <a:r>
              <a:rPr lang="it-IT" sz="7200" b="1">
                <a:solidFill>
                  <a:srgbClr val="F9C31B"/>
                </a:solidFill>
                <a:latin typeface="Arial" charset="0"/>
                <a:cs typeface="Arial" charset="0"/>
              </a:rPr>
              <a:t>HISTORICAL BACKGROUND</a:t>
            </a:r>
            <a:endParaRPr lang="it-IT" sz="3600" b="1">
              <a:solidFill>
                <a:srgbClr val="F9C31B"/>
              </a:solidFill>
              <a:latin typeface="Arial" charset="0"/>
              <a:cs typeface="Arial" charset="0"/>
            </a:endParaRPr>
          </a:p>
        </p:txBody>
      </p:sp>
    </p:spTree>
  </p:cSld>
  <p:clrMapOvr>
    <a:masterClrMapping/>
  </p:clrMapOvr>
  <mc:AlternateContent xmlns:mc="http://schemas.openxmlformats.org/markup-compatibility/2006" xmlns:p14="http://schemas.microsoft.com/office/powerpoint/2010/main">
    <mc:Choice Requires="p14">
      <p:transition spd="slow" p14:dur="2000" advClick="0" advTm="4000">
        <p:circle/>
      </p:transition>
    </mc:Choice>
    <mc:Fallback xmlns="">
      <p:transition xmlns:p14="http://schemas.microsoft.com/office/powerpoint/2010/main" spd="slow" advClick="0" advTm="4000">
        <p:circl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egnaposto contenuto 2"/>
          <p:cNvSpPr>
            <a:spLocks noGrp="1"/>
          </p:cNvSpPr>
          <p:nvPr>
            <p:ph sz="quarter" idx="13"/>
          </p:nvPr>
        </p:nvSpPr>
        <p:spPr>
          <a:xfrm>
            <a:off x="309563" y="559859"/>
            <a:ext cx="8524875" cy="1047750"/>
          </a:xfrm>
        </p:spPr>
        <p:txBody>
          <a:bodyPr/>
          <a:lstStyle/>
          <a:p>
            <a:pPr marL="44450" indent="0" algn="ctr" eaLnBrk="1" hangingPunct="1">
              <a:buFont typeface="Georgia" charset="0"/>
              <a:buNone/>
            </a:pPr>
            <a:r>
              <a:rPr lang="it-IT" sz="4800" dirty="0">
                <a:solidFill>
                  <a:srgbClr val="000090"/>
                </a:solidFill>
                <a:latin typeface="Arial" charset="0"/>
                <a:cs typeface="Arial" charset="0"/>
              </a:rPr>
              <a:t>ROMEO AND JULIET</a:t>
            </a:r>
          </a:p>
        </p:txBody>
      </p:sp>
      <p:sp>
        <p:nvSpPr>
          <p:cNvPr id="24579" name="Rettangolo 7"/>
          <p:cNvSpPr>
            <a:spLocks noChangeArrowheads="1"/>
          </p:cNvSpPr>
          <p:nvPr/>
        </p:nvSpPr>
        <p:spPr bwMode="auto">
          <a:xfrm>
            <a:off x="842963" y="2444750"/>
            <a:ext cx="7519987" cy="1077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just"/>
            <a:r>
              <a:rPr lang="en-GB" sz="1600" dirty="0">
                <a:latin typeface="Arial" charset="0"/>
                <a:cs typeface="Arial" charset="0"/>
              </a:rPr>
              <a:t>The play is set in Verona, where two feuding noble families, the Montagues and the Capulets, live. Romeo Montague meets Juliet, Capulet’s daughter and falls in love with her at first sight. Helped by Friar Laurence, they marry in secret Unfortunately, things go wrong and the two lovers die tragically.</a:t>
            </a:r>
            <a:r>
              <a:rPr lang="it-IT" sz="1600" dirty="0">
                <a:latin typeface="Arial" charset="0"/>
                <a:cs typeface="Arial" charset="0"/>
              </a:rPr>
              <a:t> </a:t>
            </a:r>
          </a:p>
        </p:txBody>
      </p:sp>
      <p:sp>
        <p:nvSpPr>
          <p:cNvPr id="24580" name="CasellaDiTesto 4"/>
          <p:cNvSpPr txBox="1">
            <a:spLocks noChangeArrowheads="1"/>
          </p:cNvSpPr>
          <p:nvPr/>
        </p:nvSpPr>
        <p:spPr bwMode="auto">
          <a:xfrm>
            <a:off x="566738" y="1736725"/>
            <a:ext cx="3465512"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rebuchet MS" charset="0"/>
                <a:ea typeface="Geneva" charset="0"/>
                <a:cs typeface="Geneva" charset="0"/>
              </a:defRPr>
            </a:lvl1pPr>
            <a:lvl2pPr marL="742950" indent="-285750" eaLnBrk="0" hangingPunct="0">
              <a:defRPr sz="2400">
                <a:solidFill>
                  <a:schemeClr val="tx1"/>
                </a:solidFill>
                <a:latin typeface="Trebuchet MS" charset="0"/>
                <a:ea typeface="Geneva" charset="0"/>
              </a:defRPr>
            </a:lvl2pPr>
            <a:lvl3pPr marL="1143000" indent="-228600" eaLnBrk="0" hangingPunct="0">
              <a:defRPr sz="2400">
                <a:solidFill>
                  <a:schemeClr val="tx1"/>
                </a:solidFill>
                <a:latin typeface="Trebuchet MS" charset="0"/>
                <a:ea typeface="Geneva" charset="0"/>
              </a:defRPr>
            </a:lvl3pPr>
            <a:lvl4pPr marL="1600200" indent="-228600" eaLnBrk="0" hangingPunct="0">
              <a:defRPr sz="2400">
                <a:solidFill>
                  <a:schemeClr val="tx1"/>
                </a:solidFill>
                <a:latin typeface="Trebuchet MS" charset="0"/>
                <a:ea typeface="Geneva" charset="0"/>
              </a:defRPr>
            </a:lvl4pPr>
            <a:lvl5pPr marL="2057400" indent="-228600" eaLnBrk="0" hangingPunct="0">
              <a:defRPr sz="2400">
                <a:solidFill>
                  <a:schemeClr val="tx1"/>
                </a:solidFill>
                <a:latin typeface="Trebuchet MS" charset="0"/>
                <a:ea typeface="Geneva" charset="0"/>
              </a:defRPr>
            </a:lvl5pPr>
            <a:lvl6pPr marL="2514600" indent="-228600" eaLnBrk="0" fontAlgn="base" hangingPunct="0">
              <a:spcBef>
                <a:spcPct val="0"/>
              </a:spcBef>
              <a:spcAft>
                <a:spcPct val="0"/>
              </a:spcAft>
              <a:defRPr sz="2400">
                <a:solidFill>
                  <a:schemeClr val="tx1"/>
                </a:solidFill>
                <a:latin typeface="Trebuchet MS" charset="0"/>
                <a:ea typeface="Geneva" charset="0"/>
              </a:defRPr>
            </a:lvl6pPr>
            <a:lvl7pPr marL="2971800" indent="-228600" eaLnBrk="0" fontAlgn="base" hangingPunct="0">
              <a:spcBef>
                <a:spcPct val="0"/>
              </a:spcBef>
              <a:spcAft>
                <a:spcPct val="0"/>
              </a:spcAft>
              <a:defRPr sz="2400">
                <a:solidFill>
                  <a:schemeClr val="tx1"/>
                </a:solidFill>
                <a:latin typeface="Trebuchet MS" charset="0"/>
                <a:ea typeface="Geneva" charset="0"/>
              </a:defRPr>
            </a:lvl7pPr>
            <a:lvl8pPr marL="3429000" indent="-228600" eaLnBrk="0" fontAlgn="base" hangingPunct="0">
              <a:spcBef>
                <a:spcPct val="0"/>
              </a:spcBef>
              <a:spcAft>
                <a:spcPct val="0"/>
              </a:spcAft>
              <a:defRPr sz="2400">
                <a:solidFill>
                  <a:schemeClr val="tx1"/>
                </a:solidFill>
                <a:latin typeface="Trebuchet MS" charset="0"/>
                <a:ea typeface="Geneva" charset="0"/>
              </a:defRPr>
            </a:lvl8pPr>
            <a:lvl9pPr marL="3886200" indent="-228600" eaLnBrk="0" fontAlgn="base" hangingPunct="0">
              <a:spcBef>
                <a:spcPct val="0"/>
              </a:spcBef>
              <a:spcAft>
                <a:spcPct val="0"/>
              </a:spcAft>
              <a:defRPr sz="2400">
                <a:solidFill>
                  <a:schemeClr val="tx1"/>
                </a:solidFill>
                <a:latin typeface="Trebuchet MS" charset="0"/>
                <a:ea typeface="Geneva" charset="0"/>
              </a:defRPr>
            </a:lvl9pPr>
          </a:lstStyle>
          <a:p>
            <a:pPr eaLnBrk="1" hangingPunct="1"/>
            <a:r>
              <a:rPr lang="it-IT" i="1">
                <a:latin typeface="Arial" charset="0"/>
                <a:cs typeface="Arial" charset="0"/>
              </a:rPr>
              <a:t>Plot:</a:t>
            </a:r>
          </a:p>
        </p:txBody>
      </p:sp>
      <p:sp>
        <p:nvSpPr>
          <p:cNvPr id="24581" name="Rettangolo 6"/>
          <p:cNvSpPr>
            <a:spLocks noChangeArrowheads="1"/>
          </p:cNvSpPr>
          <p:nvPr/>
        </p:nvSpPr>
        <p:spPr bwMode="auto">
          <a:xfrm>
            <a:off x="842963" y="5248275"/>
            <a:ext cx="7519987"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just"/>
            <a:r>
              <a:rPr lang="en-GB" sz="1600">
                <a:latin typeface="Arial" charset="0"/>
                <a:cs typeface="Arial" charset="0"/>
              </a:rPr>
              <a:t>Italian city of Verona.</a:t>
            </a:r>
            <a:endParaRPr lang="it-IT" sz="1600">
              <a:latin typeface="Arial" charset="0"/>
              <a:cs typeface="Arial" charset="0"/>
            </a:endParaRPr>
          </a:p>
          <a:p>
            <a:r>
              <a:rPr lang="en-GB" sz="1600">
                <a:latin typeface="Arial" charset="0"/>
                <a:cs typeface="Arial" charset="0"/>
              </a:rPr>
              <a:t>Italy was the ideal setting for a passionate love story</a:t>
            </a:r>
            <a:endParaRPr lang="it-IT" sz="1600">
              <a:latin typeface="Arial" charset="0"/>
              <a:cs typeface="Arial" charset="0"/>
            </a:endParaRPr>
          </a:p>
        </p:txBody>
      </p:sp>
      <p:sp>
        <p:nvSpPr>
          <p:cNvPr id="24582" name="CasellaDiTesto 8"/>
          <p:cNvSpPr txBox="1">
            <a:spLocks noChangeArrowheads="1"/>
          </p:cNvSpPr>
          <p:nvPr/>
        </p:nvSpPr>
        <p:spPr bwMode="auto">
          <a:xfrm>
            <a:off x="566738" y="4540250"/>
            <a:ext cx="3465512"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rebuchet MS" charset="0"/>
                <a:ea typeface="Geneva" charset="0"/>
                <a:cs typeface="Geneva" charset="0"/>
              </a:defRPr>
            </a:lvl1pPr>
            <a:lvl2pPr marL="742950" indent="-285750" eaLnBrk="0" hangingPunct="0">
              <a:defRPr sz="2400">
                <a:solidFill>
                  <a:schemeClr val="tx1"/>
                </a:solidFill>
                <a:latin typeface="Trebuchet MS" charset="0"/>
                <a:ea typeface="Geneva" charset="0"/>
              </a:defRPr>
            </a:lvl2pPr>
            <a:lvl3pPr marL="1143000" indent="-228600" eaLnBrk="0" hangingPunct="0">
              <a:defRPr sz="2400">
                <a:solidFill>
                  <a:schemeClr val="tx1"/>
                </a:solidFill>
                <a:latin typeface="Trebuchet MS" charset="0"/>
                <a:ea typeface="Geneva" charset="0"/>
              </a:defRPr>
            </a:lvl3pPr>
            <a:lvl4pPr marL="1600200" indent="-228600" eaLnBrk="0" hangingPunct="0">
              <a:defRPr sz="2400">
                <a:solidFill>
                  <a:schemeClr val="tx1"/>
                </a:solidFill>
                <a:latin typeface="Trebuchet MS" charset="0"/>
                <a:ea typeface="Geneva" charset="0"/>
              </a:defRPr>
            </a:lvl4pPr>
            <a:lvl5pPr marL="2057400" indent="-228600" eaLnBrk="0" hangingPunct="0">
              <a:defRPr sz="2400">
                <a:solidFill>
                  <a:schemeClr val="tx1"/>
                </a:solidFill>
                <a:latin typeface="Trebuchet MS" charset="0"/>
                <a:ea typeface="Geneva" charset="0"/>
              </a:defRPr>
            </a:lvl5pPr>
            <a:lvl6pPr marL="2514600" indent="-228600" eaLnBrk="0" fontAlgn="base" hangingPunct="0">
              <a:spcBef>
                <a:spcPct val="0"/>
              </a:spcBef>
              <a:spcAft>
                <a:spcPct val="0"/>
              </a:spcAft>
              <a:defRPr sz="2400">
                <a:solidFill>
                  <a:schemeClr val="tx1"/>
                </a:solidFill>
                <a:latin typeface="Trebuchet MS" charset="0"/>
                <a:ea typeface="Geneva" charset="0"/>
              </a:defRPr>
            </a:lvl6pPr>
            <a:lvl7pPr marL="2971800" indent="-228600" eaLnBrk="0" fontAlgn="base" hangingPunct="0">
              <a:spcBef>
                <a:spcPct val="0"/>
              </a:spcBef>
              <a:spcAft>
                <a:spcPct val="0"/>
              </a:spcAft>
              <a:defRPr sz="2400">
                <a:solidFill>
                  <a:schemeClr val="tx1"/>
                </a:solidFill>
                <a:latin typeface="Trebuchet MS" charset="0"/>
                <a:ea typeface="Geneva" charset="0"/>
              </a:defRPr>
            </a:lvl7pPr>
            <a:lvl8pPr marL="3429000" indent="-228600" eaLnBrk="0" fontAlgn="base" hangingPunct="0">
              <a:spcBef>
                <a:spcPct val="0"/>
              </a:spcBef>
              <a:spcAft>
                <a:spcPct val="0"/>
              </a:spcAft>
              <a:defRPr sz="2400">
                <a:solidFill>
                  <a:schemeClr val="tx1"/>
                </a:solidFill>
                <a:latin typeface="Trebuchet MS" charset="0"/>
                <a:ea typeface="Geneva" charset="0"/>
              </a:defRPr>
            </a:lvl8pPr>
            <a:lvl9pPr marL="3886200" indent="-228600" eaLnBrk="0" fontAlgn="base" hangingPunct="0">
              <a:spcBef>
                <a:spcPct val="0"/>
              </a:spcBef>
              <a:spcAft>
                <a:spcPct val="0"/>
              </a:spcAft>
              <a:defRPr sz="2400">
                <a:solidFill>
                  <a:schemeClr val="tx1"/>
                </a:solidFill>
                <a:latin typeface="Trebuchet MS" charset="0"/>
                <a:ea typeface="Geneva" charset="0"/>
              </a:defRPr>
            </a:lvl9pPr>
          </a:lstStyle>
          <a:p>
            <a:pPr eaLnBrk="1" hangingPunct="1"/>
            <a:r>
              <a:rPr lang="it-IT" i="1">
                <a:latin typeface="Arial" charset="0"/>
                <a:cs typeface="Arial" charset="0"/>
              </a:rPr>
              <a:t>Setting:</a:t>
            </a:r>
          </a:p>
        </p:txBody>
      </p:sp>
    </p:spTree>
  </p:cSld>
  <p:clrMapOvr>
    <a:masterClrMapping/>
  </p:clrMapOvr>
  <mc:AlternateContent xmlns:mc="http://schemas.openxmlformats.org/markup-compatibility/2006" xmlns:p14="http://schemas.microsoft.com/office/powerpoint/2010/main">
    <mc:Choice Requires="p14">
      <p:transition spd="slow" p14:dur="2000" advClick="0" advTm="4000">
        <p:circle/>
      </p:transition>
    </mc:Choice>
    <mc:Fallback xmlns="">
      <p:transition xmlns:p14="http://schemas.microsoft.com/office/powerpoint/2010/main" spd="slow" advClick="0" advTm="4000">
        <p:circl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4582"/>
                                        </p:tgtEl>
                                        <p:attrNameLst>
                                          <p:attrName>style.visibility</p:attrName>
                                        </p:attrNameLst>
                                      </p:cBhvr>
                                      <p:to>
                                        <p:strVal val="visible"/>
                                      </p:to>
                                    </p:set>
                                    <p:anim calcmode="lin" valueType="num">
                                      <p:cBhvr>
                                        <p:cTn id="7" dur="1000" fill="hold"/>
                                        <p:tgtEl>
                                          <p:spTgt spid="24582"/>
                                        </p:tgtEl>
                                        <p:attrNameLst>
                                          <p:attrName>ppt_w</p:attrName>
                                        </p:attrNameLst>
                                      </p:cBhvr>
                                      <p:tavLst>
                                        <p:tav tm="0">
                                          <p:val>
                                            <p:fltVal val="0"/>
                                          </p:val>
                                        </p:tav>
                                        <p:tav tm="100000">
                                          <p:val>
                                            <p:strVal val="#ppt_w"/>
                                          </p:val>
                                        </p:tav>
                                      </p:tavLst>
                                    </p:anim>
                                    <p:anim calcmode="lin" valueType="num">
                                      <p:cBhvr>
                                        <p:cTn id="8" dur="1000" fill="hold"/>
                                        <p:tgtEl>
                                          <p:spTgt spid="24582"/>
                                        </p:tgtEl>
                                        <p:attrNameLst>
                                          <p:attrName>ppt_h</p:attrName>
                                        </p:attrNameLst>
                                      </p:cBhvr>
                                      <p:tavLst>
                                        <p:tav tm="0">
                                          <p:val>
                                            <p:fltVal val="0"/>
                                          </p:val>
                                        </p:tav>
                                        <p:tav tm="100000">
                                          <p:val>
                                            <p:strVal val="#ppt_h"/>
                                          </p:val>
                                        </p:tav>
                                      </p:tavLst>
                                    </p:anim>
                                    <p:anim calcmode="lin" valueType="num">
                                      <p:cBhvr>
                                        <p:cTn id="9" dur="1000" fill="hold"/>
                                        <p:tgtEl>
                                          <p:spTgt spid="24582"/>
                                        </p:tgtEl>
                                        <p:attrNameLst>
                                          <p:attrName>style.rotation</p:attrName>
                                        </p:attrNameLst>
                                      </p:cBhvr>
                                      <p:tavLst>
                                        <p:tav tm="0">
                                          <p:val>
                                            <p:fltVal val="90"/>
                                          </p:val>
                                        </p:tav>
                                        <p:tav tm="100000">
                                          <p:val>
                                            <p:fltVal val="0"/>
                                          </p:val>
                                        </p:tav>
                                      </p:tavLst>
                                    </p:anim>
                                    <p:animEffect transition="in" filter="fade">
                                      <p:cBhvr>
                                        <p:cTn id="10" dur="1000"/>
                                        <p:tgtEl>
                                          <p:spTgt spid="24582"/>
                                        </p:tgtEl>
                                      </p:cBhvr>
                                    </p:animEffect>
                                  </p:childTnLst>
                                </p:cTn>
                              </p:par>
                              <p:par>
                                <p:cTn id="11" presetID="31" presetClass="entr" presetSubtype="0" fill="hold" grpId="0" nodeType="withEffect">
                                  <p:stCondLst>
                                    <p:cond delay="0"/>
                                  </p:stCondLst>
                                  <p:childTnLst>
                                    <p:set>
                                      <p:cBhvr>
                                        <p:cTn id="12" dur="1" fill="hold">
                                          <p:stCondLst>
                                            <p:cond delay="0"/>
                                          </p:stCondLst>
                                        </p:cTn>
                                        <p:tgtEl>
                                          <p:spTgt spid="24581"/>
                                        </p:tgtEl>
                                        <p:attrNameLst>
                                          <p:attrName>style.visibility</p:attrName>
                                        </p:attrNameLst>
                                      </p:cBhvr>
                                      <p:to>
                                        <p:strVal val="visible"/>
                                      </p:to>
                                    </p:set>
                                    <p:anim calcmode="lin" valueType="num">
                                      <p:cBhvr>
                                        <p:cTn id="13" dur="1000" fill="hold"/>
                                        <p:tgtEl>
                                          <p:spTgt spid="24581"/>
                                        </p:tgtEl>
                                        <p:attrNameLst>
                                          <p:attrName>ppt_w</p:attrName>
                                        </p:attrNameLst>
                                      </p:cBhvr>
                                      <p:tavLst>
                                        <p:tav tm="0">
                                          <p:val>
                                            <p:fltVal val="0"/>
                                          </p:val>
                                        </p:tav>
                                        <p:tav tm="100000">
                                          <p:val>
                                            <p:strVal val="#ppt_w"/>
                                          </p:val>
                                        </p:tav>
                                      </p:tavLst>
                                    </p:anim>
                                    <p:anim calcmode="lin" valueType="num">
                                      <p:cBhvr>
                                        <p:cTn id="14" dur="1000" fill="hold"/>
                                        <p:tgtEl>
                                          <p:spTgt spid="24581"/>
                                        </p:tgtEl>
                                        <p:attrNameLst>
                                          <p:attrName>ppt_h</p:attrName>
                                        </p:attrNameLst>
                                      </p:cBhvr>
                                      <p:tavLst>
                                        <p:tav tm="0">
                                          <p:val>
                                            <p:fltVal val="0"/>
                                          </p:val>
                                        </p:tav>
                                        <p:tav tm="100000">
                                          <p:val>
                                            <p:strVal val="#ppt_h"/>
                                          </p:val>
                                        </p:tav>
                                      </p:tavLst>
                                    </p:anim>
                                    <p:anim calcmode="lin" valueType="num">
                                      <p:cBhvr>
                                        <p:cTn id="15" dur="1000" fill="hold"/>
                                        <p:tgtEl>
                                          <p:spTgt spid="24581"/>
                                        </p:tgtEl>
                                        <p:attrNameLst>
                                          <p:attrName>style.rotation</p:attrName>
                                        </p:attrNameLst>
                                      </p:cBhvr>
                                      <p:tavLst>
                                        <p:tav tm="0">
                                          <p:val>
                                            <p:fltVal val="90"/>
                                          </p:val>
                                        </p:tav>
                                        <p:tav tm="100000">
                                          <p:val>
                                            <p:fltVal val="0"/>
                                          </p:val>
                                        </p:tav>
                                      </p:tavLst>
                                    </p:anim>
                                    <p:animEffect transition="in" filter="fade">
                                      <p:cBhvr>
                                        <p:cTn id="16" dur="1000"/>
                                        <p:tgtEl>
                                          <p:spTgt spid="2458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81" grpId="0"/>
      <p:bldP spid="24582"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egnaposto contenuto 2"/>
          <p:cNvSpPr>
            <a:spLocks noGrp="1"/>
          </p:cNvSpPr>
          <p:nvPr>
            <p:ph sz="quarter" idx="13"/>
          </p:nvPr>
        </p:nvSpPr>
        <p:spPr>
          <a:xfrm>
            <a:off x="309563" y="482889"/>
            <a:ext cx="8524875" cy="1047750"/>
          </a:xfrm>
        </p:spPr>
        <p:txBody>
          <a:bodyPr/>
          <a:lstStyle/>
          <a:p>
            <a:pPr marL="44450" indent="0" algn="ctr" eaLnBrk="1" hangingPunct="1">
              <a:buFont typeface="Georgia" charset="0"/>
              <a:buNone/>
            </a:pPr>
            <a:r>
              <a:rPr lang="it-IT" sz="4800" dirty="0">
                <a:solidFill>
                  <a:srgbClr val="000090"/>
                </a:solidFill>
                <a:latin typeface="Arial" charset="0"/>
                <a:cs typeface="Arial" charset="0"/>
              </a:rPr>
              <a:t>ROMEO AND JULIET</a:t>
            </a:r>
          </a:p>
        </p:txBody>
      </p:sp>
      <p:sp>
        <p:nvSpPr>
          <p:cNvPr id="8" name="Rettangolo 7"/>
          <p:cNvSpPr/>
          <p:nvPr/>
        </p:nvSpPr>
        <p:spPr>
          <a:xfrm>
            <a:off x="842963" y="2032000"/>
            <a:ext cx="7991475" cy="369888"/>
          </a:xfrm>
          <a:prstGeom prst="rect">
            <a:avLst/>
          </a:prstGeom>
        </p:spPr>
        <p:txBody>
          <a:bodyPr>
            <a:spAutoFit/>
          </a:bodyPr>
          <a:lstStyle/>
          <a:p>
            <a:pPr fontAlgn="auto">
              <a:spcBef>
                <a:spcPts val="0"/>
              </a:spcBef>
              <a:spcAft>
                <a:spcPts val="0"/>
              </a:spcAft>
              <a:defRPr/>
            </a:pPr>
            <a:r>
              <a:rPr lang="en-GB" sz="1800" b="1" dirty="0">
                <a:solidFill>
                  <a:schemeClr val="accent2">
                    <a:lumMod val="75000"/>
                  </a:schemeClr>
                </a:solidFill>
                <a:latin typeface="Arial"/>
                <a:ea typeface="+mn-ea"/>
                <a:cs typeface="Arial"/>
              </a:rPr>
              <a:t>• Romeo</a:t>
            </a:r>
            <a:r>
              <a:rPr lang="en-GB" sz="1800" dirty="0">
                <a:latin typeface="Arial"/>
                <a:ea typeface="+mn-ea"/>
                <a:cs typeface="Arial"/>
              </a:rPr>
              <a:t>:</a:t>
            </a:r>
            <a:r>
              <a:rPr lang="en-GB" sz="1800" dirty="0">
                <a:solidFill>
                  <a:schemeClr val="accent2">
                    <a:lumMod val="75000"/>
                  </a:schemeClr>
                </a:solidFill>
                <a:latin typeface="Arial"/>
                <a:ea typeface="+mn-ea"/>
                <a:cs typeface="Arial"/>
              </a:rPr>
              <a:t> </a:t>
            </a:r>
            <a:r>
              <a:rPr lang="en-GB" sz="1800" dirty="0">
                <a:latin typeface="Arial"/>
                <a:ea typeface="+mn-ea"/>
                <a:cs typeface="Arial"/>
              </a:rPr>
              <a:t>is a Montague. He falls in love with Juliet and secretly marries her</a:t>
            </a:r>
            <a:endParaRPr lang="it-IT" sz="1800" dirty="0">
              <a:latin typeface="Arial"/>
              <a:ea typeface="+mn-ea"/>
              <a:cs typeface="Arial"/>
            </a:endParaRPr>
          </a:p>
        </p:txBody>
      </p:sp>
      <p:sp>
        <p:nvSpPr>
          <p:cNvPr id="25604" name="CasellaDiTesto 4"/>
          <p:cNvSpPr txBox="1">
            <a:spLocks noChangeArrowheads="1"/>
          </p:cNvSpPr>
          <p:nvPr/>
        </p:nvSpPr>
        <p:spPr bwMode="auto">
          <a:xfrm>
            <a:off x="566738" y="1458913"/>
            <a:ext cx="3465512"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rebuchet MS" charset="0"/>
                <a:ea typeface="Geneva" charset="0"/>
                <a:cs typeface="Geneva" charset="0"/>
              </a:defRPr>
            </a:lvl1pPr>
            <a:lvl2pPr marL="742950" indent="-285750" eaLnBrk="0" hangingPunct="0">
              <a:defRPr sz="2400">
                <a:solidFill>
                  <a:schemeClr val="tx1"/>
                </a:solidFill>
                <a:latin typeface="Trebuchet MS" charset="0"/>
                <a:ea typeface="Geneva" charset="0"/>
              </a:defRPr>
            </a:lvl2pPr>
            <a:lvl3pPr marL="1143000" indent="-228600" eaLnBrk="0" hangingPunct="0">
              <a:defRPr sz="2400">
                <a:solidFill>
                  <a:schemeClr val="tx1"/>
                </a:solidFill>
                <a:latin typeface="Trebuchet MS" charset="0"/>
                <a:ea typeface="Geneva" charset="0"/>
              </a:defRPr>
            </a:lvl3pPr>
            <a:lvl4pPr marL="1600200" indent="-228600" eaLnBrk="0" hangingPunct="0">
              <a:defRPr sz="2400">
                <a:solidFill>
                  <a:schemeClr val="tx1"/>
                </a:solidFill>
                <a:latin typeface="Trebuchet MS" charset="0"/>
                <a:ea typeface="Geneva" charset="0"/>
              </a:defRPr>
            </a:lvl4pPr>
            <a:lvl5pPr marL="2057400" indent="-228600" eaLnBrk="0" hangingPunct="0">
              <a:defRPr sz="2400">
                <a:solidFill>
                  <a:schemeClr val="tx1"/>
                </a:solidFill>
                <a:latin typeface="Trebuchet MS" charset="0"/>
                <a:ea typeface="Geneva" charset="0"/>
              </a:defRPr>
            </a:lvl5pPr>
            <a:lvl6pPr marL="2514600" indent="-228600" eaLnBrk="0" fontAlgn="base" hangingPunct="0">
              <a:spcBef>
                <a:spcPct val="0"/>
              </a:spcBef>
              <a:spcAft>
                <a:spcPct val="0"/>
              </a:spcAft>
              <a:defRPr sz="2400">
                <a:solidFill>
                  <a:schemeClr val="tx1"/>
                </a:solidFill>
                <a:latin typeface="Trebuchet MS" charset="0"/>
                <a:ea typeface="Geneva" charset="0"/>
              </a:defRPr>
            </a:lvl6pPr>
            <a:lvl7pPr marL="2971800" indent="-228600" eaLnBrk="0" fontAlgn="base" hangingPunct="0">
              <a:spcBef>
                <a:spcPct val="0"/>
              </a:spcBef>
              <a:spcAft>
                <a:spcPct val="0"/>
              </a:spcAft>
              <a:defRPr sz="2400">
                <a:solidFill>
                  <a:schemeClr val="tx1"/>
                </a:solidFill>
                <a:latin typeface="Trebuchet MS" charset="0"/>
                <a:ea typeface="Geneva" charset="0"/>
              </a:defRPr>
            </a:lvl7pPr>
            <a:lvl8pPr marL="3429000" indent="-228600" eaLnBrk="0" fontAlgn="base" hangingPunct="0">
              <a:spcBef>
                <a:spcPct val="0"/>
              </a:spcBef>
              <a:spcAft>
                <a:spcPct val="0"/>
              </a:spcAft>
              <a:defRPr sz="2400">
                <a:solidFill>
                  <a:schemeClr val="tx1"/>
                </a:solidFill>
                <a:latin typeface="Trebuchet MS" charset="0"/>
                <a:ea typeface="Geneva" charset="0"/>
              </a:defRPr>
            </a:lvl8pPr>
            <a:lvl9pPr marL="3886200" indent="-228600" eaLnBrk="0" fontAlgn="base" hangingPunct="0">
              <a:spcBef>
                <a:spcPct val="0"/>
              </a:spcBef>
              <a:spcAft>
                <a:spcPct val="0"/>
              </a:spcAft>
              <a:defRPr sz="2400">
                <a:solidFill>
                  <a:schemeClr val="tx1"/>
                </a:solidFill>
                <a:latin typeface="Trebuchet MS" charset="0"/>
                <a:ea typeface="Geneva" charset="0"/>
              </a:defRPr>
            </a:lvl9pPr>
          </a:lstStyle>
          <a:p>
            <a:pPr eaLnBrk="1" hangingPunct="1"/>
            <a:r>
              <a:rPr lang="it-IT" sz="2800" i="1">
                <a:latin typeface="Arial" charset="0"/>
                <a:cs typeface="Arial" charset="0"/>
              </a:rPr>
              <a:t>Characters:</a:t>
            </a:r>
          </a:p>
        </p:txBody>
      </p:sp>
      <p:sp>
        <p:nvSpPr>
          <p:cNvPr id="25605" name="Rettangolo 1"/>
          <p:cNvSpPr>
            <a:spLocks noChangeArrowheads="1"/>
          </p:cNvSpPr>
          <p:nvPr/>
        </p:nvSpPr>
        <p:spPr bwMode="auto">
          <a:xfrm>
            <a:off x="842963" y="2500313"/>
            <a:ext cx="6015037"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GB" sz="1800" b="1">
                <a:solidFill>
                  <a:srgbClr val="12B2EB"/>
                </a:solidFill>
                <a:latin typeface="Arial" charset="0"/>
                <a:cs typeface="Arial" charset="0"/>
              </a:rPr>
              <a:t>• Juliet</a:t>
            </a:r>
            <a:r>
              <a:rPr lang="en-GB" sz="1800">
                <a:latin typeface="Arial" charset="0"/>
                <a:cs typeface="Arial" charset="0"/>
              </a:rPr>
              <a:t>: very young, not yet fourteen, a Capulet</a:t>
            </a:r>
            <a:r>
              <a:rPr lang="it-IT" sz="1800">
                <a:latin typeface="Arial" charset="0"/>
                <a:cs typeface="Arial" charset="0"/>
              </a:rPr>
              <a:t> </a:t>
            </a:r>
            <a:endParaRPr lang="it-IT" sz="1600">
              <a:latin typeface="Arial" charset="0"/>
              <a:cs typeface="Arial" charset="0"/>
            </a:endParaRPr>
          </a:p>
        </p:txBody>
      </p:sp>
      <p:sp>
        <p:nvSpPr>
          <p:cNvPr id="25606" name="Rettangolo 5"/>
          <p:cNvSpPr>
            <a:spLocks noChangeArrowheads="1"/>
          </p:cNvSpPr>
          <p:nvPr/>
        </p:nvSpPr>
        <p:spPr bwMode="auto">
          <a:xfrm>
            <a:off x="842963" y="3435350"/>
            <a:ext cx="799147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GB" sz="1800" b="1">
                <a:solidFill>
                  <a:srgbClr val="12B2EB"/>
                </a:solidFill>
                <a:latin typeface="Arial" charset="0"/>
                <a:cs typeface="Arial" charset="0"/>
              </a:rPr>
              <a:t>• Count Paris</a:t>
            </a:r>
            <a:r>
              <a:rPr lang="en-GB" sz="1800">
                <a:latin typeface="Arial" charset="0"/>
                <a:cs typeface="Arial" charset="0"/>
              </a:rPr>
              <a:t>: He wishes to marry Juliet</a:t>
            </a:r>
            <a:r>
              <a:rPr lang="it-IT" sz="1800">
                <a:latin typeface="Arial" charset="0"/>
                <a:cs typeface="Arial" charset="0"/>
              </a:rPr>
              <a:t> </a:t>
            </a:r>
            <a:endParaRPr lang="it-IT" sz="1600">
              <a:latin typeface="Arial" charset="0"/>
              <a:cs typeface="Arial" charset="0"/>
            </a:endParaRPr>
          </a:p>
        </p:txBody>
      </p:sp>
      <p:sp>
        <p:nvSpPr>
          <p:cNvPr id="25607" name="Rettangolo 9"/>
          <p:cNvSpPr>
            <a:spLocks noChangeArrowheads="1"/>
          </p:cNvSpPr>
          <p:nvPr/>
        </p:nvSpPr>
        <p:spPr bwMode="auto">
          <a:xfrm>
            <a:off x="842963" y="3903663"/>
            <a:ext cx="555307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GB" sz="1800" b="1">
                <a:solidFill>
                  <a:srgbClr val="12B2EB"/>
                </a:solidFill>
                <a:latin typeface="Arial" charset="0"/>
                <a:cs typeface="Arial" charset="0"/>
              </a:rPr>
              <a:t>• Prince Escalus</a:t>
            </a:r>
            <a:r>
              <a:rPr lang="en-GB" sz="1800">
                <a:latin typeface="Arial" charset="0"/>
                <a:cs typeface="Arial" charset="0"/>
              </a:rPr>
              <a:t>: He is the Prince of Verona</a:t>
            </a:r>
            <a:r>
              <a:rPr lang="it-IT" sz="1800">
                <a:latin typeface="Arial" charset="0"/>
                <a:cs typeface="Arial" charset="0"/>
              </a:rPr>
              <a:t> </a:t>
            </a:r>
            <a:endParaRPr lang="it-IT" sz="1600">
              <a:latin typeface="Arial" charset="0"/>
              <a:cs typeface="Arial" charset="0"/>
            </a:endParaRPr>
          </a:p>
        </p:txBody>
      </p:sp>
      <p:sp>
        <p:nvSpPr>
          <p:cNvPr id="25608" name="Rettangolo 10"/>
          <p:cNvSpPr>
            <a:spLocks noChangeArrowheads="1"/>
          </p:cNvSpPr>
          <p:nvPr/>
        </p:nvSpPr>
        <p:spPr bwMode="auto">
          <a:xfrm>
            <a:off x="842963" y="4371975"/>
            <a:ext cx="69818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GB" sz="1800" b="1">
                <a:solidFill>
                  <a:srgbClr val="12B2EB"/>
                </a:solidFill>
                <a:latin typeface="Arial" charset="0"/>
                <a:cs typeface="Arial" charset="0"/>
              </a:rPr>
              <a:t>• Friar Lawrence</a:t>
            </a:r>
            <a:r>
              <a:rPr lang="en-GB" sz="1800">
                <a:latin typeface="Arial" charset="0"/>
                <a:cs typeface="Arial" charset="0"/>
              </a:rPr>
              <a:t>: the helper</a:t>
            </a:r>
            <a:r>
              <a:rPr lang="en-GB" sz="1800" b="1">
                <a:solidFill>
                  <a:srgbClr val="12B2EB"/>
                </a:solidFill>
                <a:latin typeface="Arial" charset="0"/>
                <a:cs typeface="Arial" charset="0"/>
              </a:rPr>
              <a:t> </a:t>
            </a:r>
            <a:r>
              <a:rPr lang="it-IT" sz="1800">
                <a:solidFill>
                  <a:srgbClr val="12B2EB"/>
                </a:solidFill>
                <a:latin typeface="Arial" charset="0"/>
                <a:cs typeface="Arial" charset="0"/>
              </a:rPr>
              <a:t> </a:t>
            </a:r>
            <a:endParaRPr lang="it-IT" sz="1600">
              <a:solidFill>
                <a:srgbClr val="12B2EB"/>
              </a:solidFill>
              <a:latin typeface="Arial" charset="0"/>
              <a:cs typeface="Arial" charset="0"/>
            </a:endParaRPr>
          </a:p>
        </p:txBody>
      </p:sp>
      <p:sp>
        <p:nvSpPr>
          <p:cNvPr id="25609" name="Rettangolo 11"/>
          <p:cNvSpPr>
            <a:spLocks noChangeArrowheads="1"/>
          </p:cNvSpPr>
          <p:nvPr/>
        </p:nvSpPr>
        <p:spPr bwMode="auto">
          <a:xfrm>
            <a:off x="842963" y="4840288"/>
            <a:ext cx="7237412"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GB" sz="1800" b="1">
                <a:solidFill>
                  <a:srgbClr val="12B2EB"/>
                </a:solidFill>
                <a:latin typeface="Arial" charset="0"/>
                <a:cs typeface="Arial" charset="0"/>
              </a:rPr>
              <a:t>• The Nurse</a:t>
            </a:r>
            <a:r>
              <a:rPr lang="en-GB" sz="1800">
                <a:latin typeface="Arial" charset="0"/>
                <a:cs typeface="Arial" charset="0"/>
              </a:rPr>
              <a:t>: She cares for Juliet </a:t>
            </a:r>
            <a:endParaRPr lang="it-IT" sz="1800">
              <a:latin typeface="Arial" charset="0"/>
              <a:cs typeface="Arial" charset="0"/>
            </a:endParaRPr>
          </a:p>
        </p:txBody>
      </p:sp>
      <p:sp>
        <p:nvSpPr>
          <p:cNvPr id="25610" name="Rettangolo 12"/>
          <p:cNvSpPr>
            <a:spLocks noChangeArrowheads="1"/>
          </p:cNvSpPr>
          <p:nvPr/>
        </p:nvSpPr>
        <p:spPr bwMode="auto">
          <a:xfrm>
            <a:off x="842963" y="5307013"/>
            <a:ext cx="80264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GB" sz="1800" b="1">
                <a:solidFill>
                  <a:srgbClr val="12B2EB"/>
                </a:solidFill>
                <a:latin typeface="Arial" charset="0"/>
                <a:cs typeface="Arial" charset="0"/>
              </a:rPr>
              <a:t>• Mercutio</a:t>
            </a:r>
            <a:r>
              <a:rPr lang="en-GB" sz="1800">
                <a:latin typeface="Arial" charset="0"/>
                <a:cs typeface="Arial" charset="0"/>
              </a:rPr>
              <a:t>: Romeo’s best friend</a:t>
            </a:r>
            <a:endParaRPr lang="it-IT" sz="1800">
              <a:latin typeface="Arial" charset="0"/>
              <a:cs typeface="Arial" charset="0"/>
            </a:endParaRPr>
          </a:p>
        </p:txBody>
      </p:sp>
      <p:sp>
        <p:nvSpPr>
          <p:cNvPr id="25611" name="CasellaDiTesto 6"/>
          <p:cNvSpPr txBox="1">
            <a:spLocks noChangeArrowheads="1"/>
          </p:cNvSpPr>
          <p:nvPr/>
        </p:nvSpPr>
        <p:spPr bwMode="auto">
          <a:xfrm>
            <a:off x="842963" y="2968625"/>
            <a:ext cx="29972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rebuchet MS" charset="0"/>
                <a:ea typeface="Geneva" charset="0"/>
                <a:cs typeface="Geneva" charset="0"/>
              </a:defRPr>
            </a:lvl1pPr>
            <a:lvl2pPr marL="742950" indent="-285750" eaLnBrk="0" hangingPunct="0">
              <a:defRPr sz="2400">
                <a:solidFill>
                  <a:schemeClr val="tx1"/>
                </a:solidFill>
                <a:latin typeface="Trebuchet MS" charset="0"/>
                <a:ea typeface="Geneva" charset="0"/>
              </a:defRPr>
            </a:lvl2pPr>
            <a:lvl3pPr marL="1143000" indent="-228600" eaLnBrk="0" hangingPunct="0">
              <a:defRPr sz="2400">
                <a:solidFill>
                  <a:schemeClr val="tx1"/>
                </a:solidFill>
                <a:latin typeface="Trebuchet MS" charset="0"/>
                <a:ea typeface="Geneva" charset="0"/>
              </a:defRPr>
            </a:lvl3pPr>
            <a:lvl4pPr marL="1600200" indent="-228600" eaLnBrk="0" hangingPunct="0">
              <a:defRPr sz="2400">
                <a:solidFill>
                  <a:schemeClr val="tx1"/>
                </a:solidFill>
                <a:latin typeface="Trebuchet MS" charset="0"/>
                <a:ea typeface="Geneva" charset="0"/>
              </a:defRPr>
            </a:lvl4pPr>
            <a:lvl5pPr marL="2057400" indent="-228600" eaLnBrk="0" hangingPunct="0">
              <a:defRPr sz="2400">
                <a:solidFill>
                  <a:schemeClr val="tx1"/>
                </a:solidFill>
                <a:latin typeface="Trebuchet MS" charset="0"/>
                <a:ea typeface="Geneva" charset="0"/>
              </a:defRPr>
            </a:lvl5pPr>
            <a:lvl6pPr marL="2514600" indent="-228600" eaLnBrk="0" fontAlgn="base" hangingPunct="0">
              <a:spcBef>
                <a:spcPct val="0"/>
              </a:spcBef>
              <a:spcAft>
                <a:spcPct val="0"/>
              </a:spcAft>
              <a:defRPr sz="2400">
                <a:solidFill>
                  <a:schemeClr val="tx1"/>
                </a:solidFill>
                <a:latin typeface="Trebuchet MS" charset="0"/>
                <a:ea typeface="Geneva" charset="0"/>
              </a:defRPr>
            </a:lvl6pPr>
            <a:lvl7pPr marL="2971800" indent="-228600" eaLnBrk="0" fontAlgn="base" hangingPunct="0">
              <a:spcBef>
                <a:spcPct val="0"/>
              </a:spcBef>
              <a:spcAft>
                <a:spcPct val="0"/>
              </a:spcAft>
              <a:defRPr sz="2400">
                <a:solidFill>
                  <a:schemeClr val="tx1"/>
                </a:solidFill>
                <a:latin typeface="Trebuchet MS" charset="0"/>
                <a:ea typeface="Geneva" charset="0"/>
              </a:defRPr>
            </a:lvl7pPr>
            <a:lvl8pPr marL="3429000" indent="-228600" eaLnBrk="0" fontAlgn="base" hangingPunct="0">
              <a:spcBef>
                <a:spcPct val="0"/>
              </a:spcBef>
              <a:spcAft>
                <a:spcPct val="0"/>
              </a:spcAft>
              <a:defRPr sz="2400">
                <a:solidFill>
                  <a:schemeClr val="tx1"/>
                </a:solidFill>
                <a:latin typeface="Trebuchet MS" charset="0"/>
                <a:ea typeface="Geneva" charset="0"/>
              </a:defRPr>
            </a:lvl8pPr>
            <a:lvl9pPr marL="3886200" indent="-228600" eaLnBrk="0" fontAlgn="base" hangingPunct="0">
              <a:spcBef>
                <a:spcPct val="0"/>
              </a:spcBef>
              <a:spcAft>
                <a:spcPct val="0"/>
              </a:spcAft>
              <a:defRPr sz="2400">
                <a:solidFill>
                  <a:schemeClr val="tx1"/>
                </a:solidFill>
                <a:latin typeface="Trebuchet MS" charset="0"/>
                <a:ea typeface="Geneva" charset="0"/>
              </a:defRPr>
            </a:lvl9pPr>
          </a:lstStyle>
          <a:p>
            <a:pPr eaLnBrk="1" hangingPunct="1"/>
            <a:r>
              <a:rPr lang="en-GB" sz="1800" b="1">
                <a:solidFill>
                  <a:srgbClr val="12B2EB"/>
                </a:solidFill>
                <a:latin typeface="Arial" charset="0"/>
                <a:cs typeface="Arial" charset="0"/>
              </a:rPr>
              <a:t>• Their parents</a:t>
            </a:r>
            <a:endParaRPr lang="it-IT" sz="1800">
              <a:solidFill>
                <a:srgbClr val="12B2EB"/>
              </a:solidFill>
              <a:latin typeface="Arial" charset="0"/>
              <a:cs typeface="Arial" charset="0"/>
            </a:endParaRPr>
          </a:p>
        </p:txBody>
      </p:sp>
      <p:sp>
        <p:nvSpPr>
          <p:cNvPr id="25612" name="Rettangolo 13"/>
          <p:cNvSpPr>
            <a:spLocks noChangeArrowheads="1"/>
          </p:cNvSpPr>
          <p:nvPr/>
        </p:nvSpPr>
        <p:spPr bwMode="auto">
          <a:xfrm>
            <a:off x="842963" y="5775325"/>
            <a:ext cx="80264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GB" sz="1800" b="1">
                <a:solidFill>
                  <a:srgbClr val="12B2EB"/>
                </a:solidFill>
                <a:latin typeface="Arial" charset="0"/>
                <a:cs typeface="Arial" charset="0"/>
              </a:rPr>
              <a:t>• Benvolio</a:t>
            </a:r>
            <a:r>
              <a:rPr lang="en-GB" sz="1800">
                <a:latin typeface="Arial" charset="0"/>
                <a:cs typeface="Arial" charset="0"/>
              </a:rPr>
              <a:t>: Romeo’s friend</a:t>
            </a:r>
            <a:endParaRPr lang="it-IT" sz="1800">
              <a:latin typeface="Arial" charset="0"/>
              <a:cs typeface="Arial" charset="0"/>
            </a:endParaRPr>
          </a:p>
        </p:txBody>
      </p:sp>
      <p:sp>
        <p:nvSpPr>
          <p:cNvPr id="25613" name="Rettangolo 14"/>
          <p:cNvSpPr>
            <a:spLocks noChangeArrowheads="1"/>
          </p:cNvSpPr>
          <p:nvPr/>
        </p:nvSpPr>
        <p:spPr bwMode="auto">
          <a:xfrm>
            <a:off x="842963" y="6243638"/>
            <a:ext cx="80264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GB" sz="1800" b="1">
                <a:solidFill>
                  <a:srgbClr val="12B2EB"/>
                </a:solidFill>
                <a:latin typeface="Arial" charset="0"/>
                <a:cs typeface="Arial" charset="0"/>
              </a:rPr>
              <a:t>• Tybalt</a:t>
            </a:r>
            <a:r>
              <a:rPr lang="en-GB" sz="1800">
                <a:latin typeface="Arial" charset="0"/>
                <a:cs typeface="Arial" charset="0"/>
              </a:rPr>
              <a:t>: Juliet's cousin </a:t>
            </a:r>
            <a:endParaRPr lang="it-IT" sz="1800">
              <a:latin typeface="Arial" charset="0"/>
              <a:cs typeface="Arial" charset="0"/>
            </a:endParaRPr>
          </a:p>
        </p:txBody>
      </p:sp>
    </p:spTree>
  </p:cSld>
  <p:clrMapOvr>
    <a:masterClrMapping/>
  </p:clrMapOvr>
  <mc:AlternateContent xmlns:mc="http://schemas.openxmlformats.org/markup-compatibility/2006" xmlns:p14="http://schemas.microsoft.com/office/powerpoint/2010/main">
    <mc:Choice Requires="p14">
      <p:transition spd="slow" p14:dur="2000" advClick="0" advTm="4000">
        <p:circle/>
      </p:transition>
    </mc:Choice>
    <mc:Fallback xmlns="">
      <p:transition xmlns:p14="http://schemas.microsoft.com/office/powerpoint/2010/main" spd="slow" advClick="0" advTm="4000">
        <p:circl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1000" fill="hold"/>
                                        <p:tgtEl>
                                          <p:spTgt spid="8"/>
                                        </p:tgtEl>
                                        <p:attrNameLst>
                                          <p:attrName>ppt_w</p:attrName>
                                        </p:attrNameLst>
                                      </p:cBhvr>
                                      <p:tavLst>
                                        <p:tav tm="0">
                                          <p:val>
                                            <p:strVal val="#ppt_w*0.70"/>
                                          </p:val>
                                        </p:tav>
                                        <p:tav tm="100000">
                                          <p:val>
                                            <p:strVal val="#ppt_w"/>
                                          </p:val>
                                        </p:tav>
                                      </p:tavLst>
                                    </p:anim>
                                    <p:anim calcmode="lin" valueType="num">
                                      <p:cBhvr>
                                        <p:cTn id="8" dur="1000" fill="hold"/>
                                        <p:tgtEl>
                                          <p:spTgt spid="8"/>
                                        </p:tgtEl>
                                        <p:attrNameLst>
                                          <p:attrName>ppt_h</p:attrName>
                                        </p:attrNameLst>
                                      </p:cBhvr>
                                      <p:tavLst>
                                        <p:tav tm="0">
                                          <p:val>
                                            <p:strVal val="#ppt_h"/>
                                          </p:val>
                                        </p:tav>
                                        <p:tav tm="100000">
                                          <p:val>
                                            <p:strVal val="#ppt_h"/>
                                          </p:val>
                                        </p:tav>
                                      </p:tavLst>
                                    </p:anim>
                                    <p:animEffect transition="in" filter="fade">
                                      <p:cBhvr>
                                        <p:cTn id="9" dur="1000"/>
                                        <p:tgtEl>
                                          <p:spTgt spid="8"/>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25605"/>
                                        </p:tgtEl>
                                        <p:attrNameLst>
                                          <p:attrName>style.visibility</p:attrName>
                                        </p:attrNameLst>
                                      </p:cBhvr>
                                      <p:to>
                                        <p:strVal val="visible"/>
                                      </p:to>
                                    </p:set>
                                    <p:anim calcmode="lin" valueType="num">
                                      <p:cBhvr>
                                        <p:cTn id="14" dur="1000" fill="hold"/>
                                        <p:tgtEl>
                                          <p:spTgt spid="25605"/>
                                        </p:tgtEl>
                                        <p:attrNameLst>
                                          <p:attrName>ppt_w</p:attrName>
                                        </p:attrNameLst>
                                      </p:cBhvr>
                                      <p:tavLst>
                                        <p:tav tm="0">
                                          <p:val>
                                            <p:strVal val="#ppt_w*0.70"/>
                                          </p:val>
                                        </p:tav>
                                        <p:tav tm="100000">
                                          <p:val>
                                            <p:strVal val="#ppt_w"/>
                                          </p:val>
                                        </p:tav>
                                      </p:tavLst>
                                    </p:anim>
                                    <p:anim calcmode="lin" valueType="num">
                                      <p:cBhvr>
                                        <p:cTn id="15" dur="1000" fill="hold"/>
                                        <p:tgtEl>
                                          <p:spTgt spid="25605"/>
                                        </p:tgtEl>
                                        <p:attrNameLst>
                                          <p:attrName>ppt_h</p:attrName>
                                        </p:attrNameLst>
                                      </p:cBhvr>
                                      <p:tavLst>
                                        <p:tav tm="0">
                                          <p:val>
                                            <p:strVal val="#ppt_h"/>
                                          </p:val>
                                        </p:tav>
                                        <p:tav tm="100000">
                                          <p:val>
                                            <p:strVal val="#ppt_h"/>
                                          </p:val>
                                        </p:tav>
                                      </p:tavLst>
                                    </p:anim>
                                    <p:animEffect transition="in" filter="fade">
                                      <p:cBhvr>
                                        <p:cTn id="16" dur="1000"/>
                                        <p:tgtEl>
                                          <p:spTgt spid="25605"/>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25611"/>
                                        </p:tgtEl>
                                        <p:attrNameLst>
                                          <p:attrName>style.visibility</p:attrName>
                                        </p:attrNameLst>
                                      </p:cBhvr>
                                      <p:to>
                                        <p:strVal val="visible"/>
                                      </p:to>
                                    </p:set>
                                    <p:anim calcmode="lin" valueType="num">
                                      <p:cBhvr>
                                        <p:cTn id="21" dur="1000" fill="hold"/>
                                        <p:tgtEl>
                                          <p:spTgt spid="25611"/>
                                        </p:tgtEl>
                                        <p:attrNameLst>
                                          <p:attrName>ppt_w</p:attrName>
                                        </p:attrNameLst>
                                      </p:cBhvr>
                                      <p:tavLst>
                                        <p:tav tm="0">
                                          <p:val>
                                            <p:strVal val="#ppt_w*0.70"/>
                                          </p:val>
                                        </p:tav>
                                        <p:tav tm="100000">
                                          <p:val>
                                            <p:strVal val="#ppt_w"/>
                                          </p:val>
                                        </p:tav>
                                      </p:tavLst>
                                    </p:anim>
                                    <p:anim calcmode="lin" valueType="num">
                                      <p:cBhvr>
                                        <p:cTn id="22" dur="1000" fill="hold"/>
                                        <p:tgtEl>
                                          <p:spTgt spid="25611"/>
                                        </p:tgtEl>
                                        <p:attrNameLst>
                                          <p:attrName>ppt_h</p:attrName>
                                        </p:attrNameLst>
                                      </p:cBhvr>
                                      <p:tavLst>
                                        <p:tav tm="0">
                                          <p:val>
                                            <p:strVal val="#ppt_h"/>
                                          </p:val>
                                        </p:tav>
                                        <p:tav tm="100000">
                                          <p:val>
                                            <p:strVal val="#ppt_h"/>
                                          </p:val>
                                        </p:tav>
                                      </p:tavLst>
                                    </p:anim>
                                    <p:animEffect transition="in" filter="fade">
                                      <p:cBhvr>
                                        <p:cTn id="23" dur="1000"/>
                                        <p:tgtEl>
                                          <p:spTgt spid="25611"/>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55" presetClass="entr" presetSubtype="0" fill="hold" grpId="0" nodeType="clickEffect">
                                  <p:stCondLst>
                                    <p:cond delay="0"/>
                                  </p:stCondLst>
                                  <p:childTnLst>
                                    <p:set>
                                      <p:cBhvr>
                                        <p:cTn id="27" dur="1" fill="hold">
                                          <p:stCondLst>
                                            <p:cond delay="0"/>
                                          </p:stCondLst>
                                        </p:cTn>
                                        <p:tgtEl>
                                          <p:spTgt spid="25606"/>
                                        </p:tgtEl>
                                        <p:attrNameLst>
                                          <p:attrName>style.visibility</p:attrName>
                                        </p:attrNameLst>
                                      </p:cBhvr>
                                      <p:to>
                                        <p:strVal val="visible"/>
                                      </p:to>
                                    </p:set>
                                    <p:anim calcmode="lin" valueType="num">
                                      <p:cBhvr>
                                        <p:cTn id="28" dur="1000" fill="hold"/>
                                        <p:tgtEl>
                                          <p:spTgt spid="25606"/>
                                        </p:tgtEl>
                                        <p:attrNameLst>
                                          <p:attrName>ppt_w</p:attrName>
                                        </p:attrNameLst>
                                      </p:cBhvr>
                                      <p:tavLst>
                                        <p:tav tm="0">
                                          <p:val>
                                            <p:strVal val="#ppt_w*0.70"/>
                                          </p:val>
                                        </p:tav>
                                        <p:tav tm="100000">
                                          <p:val>
                                            <p:strVal val="#ppt_w"/>
                                          </p:val>
                                        </p:tav>
                                      </p:tavLst>
                                    </p:anim>
                                    <p:anim calcmode="lin" valueType="num">
                                      <p:cBhvr>
                                        <p:cTn id="29" dur="1000" fill="hold"/>
                                        <p:tgtEl>
                                          <p:spTgt spid="25606"/>
                                        </p:tgtEl>
                                        <p:attrNameLst>
                                          <p:attrName>ppt_h</p:attrName>
                                        </p:attrNameLst>
                                      </p:cBhvr>
                                      <p:tavLst>
                                        <p:tav tm="0">
                                          <p:val>
                                            <p:strVal val="#ppt_h"/>
                                          </p:val>
                                        </p:tav>
                                        <p:tav tm="100000">
                                          <p:val>
                                            <p:strVal val="#ppt_h"/>
                                          </p:val>
                                        </p:tav>
                                      </p:tavLst>
                                    </p:anim>
                                    <p:animEffect transition="in" filter="fade">
                                      <p:cBhvr>
                                        <p:cTn id="30" dur="1000"/>
                                        <p:tgtEl>
                                          <p:spTgt spid="25606"/>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55" presetClass="entr" presetSubtype="0" fill="hold" grpId="0" nodeType="clickEffect">
                                  <p:stCondLst>
                                    <p:cond delay="0"/>
                                  </p:stCondLst>
                                  <p:childTnLst>
                                    <p:set>
                                      <p:cBhvr>
                                        <p:cTn id="34" dur="1" fill="hold">
                                          <p:stCondLst>
                                            <p:cond delay="0"/>
                                          </p:stCondLst>
                                        </p:cTn>
                                        <p:tgtEl>
                                          <p:spTgt spid="25607"/>
                                        </p:tgtEl>
                                        <p:attrNameLst>
                                          <p:attrName>style.visibility</p:attrName>
                                        </p:attrNameLst>
                                      </p:cBhvr>
                                      <p:to>
                                        <p:strVal val="visible"/>
                                      </p:to>
                                    </p:set>
                                    <p:anim calcmode="lin" valueType="num">
                                      <p:cBhvr>
                                        <p:cTn id="35" dur="1000" fill="hold"/>
                                        <p:tgtEl>
                                          <p:spTgt spid="25607"/>
                                        </p:tgtEl>
                                        <p:attrNameLst>
                                          <p:attrName>ppt_w</p:attrName>
                                        </p:attrNameLst>
                                      </p:cBhvr>
                                      <p:tavLst>
                                        <p:tav tm="0">
                                          <p:val>
                                            <p:strVal val="#ppt_w*0.70"/>
                                          </p:val>
                                        </p:tav>
                                        <p:tav tm="100000">
                                          <p:val>
                                            <p:strVal val="#ppt_w"/>
                                          </p:val>
                                        </p:tav>
                                      </p:tavLst>
                                    </p:anim>
                                    <p:anim calcmode="lin" valueType="num">
                                      <p:cBhvr>
                                        <p:cTn id="36" dur="1000" fill="hold"/>
                                        <p:tgtEl>
                                          <p:spTgt spid="25607"/>
                                        </p:tgtEl>
                                        <p:attrNameLst>
                                          <p:attrName>ppt_h</p:attrName>
                                        </p:attrNameLst>
                                      </p:cBhvr>
                                      <p:tavLst>
                                        <p:tav tm="0">
                                          <p:val>
                                            <p:strVal val="#ppt_h"/>
                                          </p:val>
                                        </p:tav>
                                        <p:tav tm="100000">
                                          <p:val>
                                            <p:strVal val="#ppt_h"/>
                                          </p:val>
                                        </p:tav>
                                      </p:tavLst>
                                    </p:anim>
                                    <p:animEffect transition="in" filter="fade">
                                      <p:cBhvr>
                                        <p:cTn id="37" dur="1000"/>
                                        <p:tgtEl>
                                          <p:spTgt spid="25607"/>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55" presetClass="entr" presetSubtype="0" fill="hold" grpId="0" nodeType="clickEffect">
                                  <p:stCondLst>
                                    <p:cond delay="0"/>
                                  </p:stCondLst>
                                  <p:childTnLst>
                                    <p:set>
                                      <p:cBhvr>
                                        <p:cTn id="41" dur="1" fill="hold">
                                          <p:stCondLst>
                                            <p:cond delay="0"/>
                                          </p:stCondLst>
                                        </p:cTn>
                                        <p:tgtEl>
                                          <p:spTgt spid="25608"/>
                                        </p:tgtEl>
                                        <p:attrNameLst>
                                          <p:attrName>style.visibility</p:attrName>
                                        </p:attrNameLst>
                                      </p:cBhvr>
                                      <p:to>
                                        <p:strVal val="visible"/>
                                      </p:to>
                                    </p:set>
                                    <p:anim calcmode="lin" valueType="num">
                                      <p:cBhvr>
                                        <p:cTn id="42" dur="1000" fill="hold"/>
                                        <p:tgtEl>
                                          <p:spTgt spid="25608"/>
                                        </p:tgtEl>
                                        <p:attrNameLst>
                                          <p:attrName>ppt_w</p:attrName>
                                        </p:attrNameLst>
                                      </p:cBhvr>
                                      <p:tavLst>
                                        <p:tav tm="0">
                                          <p:val>
                                            <p:strVal val="#ppt_w*0.70"/>
                                          </p:val>
                                        </p:tav>
                                        <p:tav tm="100000">
                                          <p:val>
                                            <p:strVal val="#ppt_w"/>
                                          </p:val>
                                        </p:tav>
                                      </p:tavLst>
                                    </p:anim>
                                    <p:anim calcmode="lin" valueType="num">
                                      <p:cBhvr>
                                        <p:cTn id="43" dur="1000" fill="hold"/>
                                        <p:tgtEl>
                                          <p:spTgt spid="25608"/>
                                        </p:tgtEl>
                                        <p:attrNameLst>
                                          <p:attrName>ppt_h</p:attrName>
                                        </p:attrNameLst>
                                      </p:cBhvr>
                                      <p:tavLst>
                                        <p:tav tm="0">
                                          <p:val>
                                            <p:strVal val="#ppt_h"/>
                                          </p:val>
                                        </p:tav>
                                        <p:tav tm="100000">
                                          <p:val>
                                            <p:strVal val="#ppt_h"/>
                                          </p:val>
                                        </p:tav>
                                      </p:tavLst>
                                    </p:anim>
                                    <p:animEffect transition="in" filter="fade">
                                      <p:cBhvr>
                                        <p:cTn id="44" dur="1000"/>
                                        <p:tgtEl>
                                          <p:spTgt spid="25608"/>
                                        </p:tgtEl>
                                      </p:cBhvr>
                                    </p:animEffect>
                                  </p:childTnLst>
                                </p:cTn>
                              </p:par>
                            </p:childTnLst>
                          </p:cTn>
                        </p:par>
                      </p:childTnLst>
                    </p:cTn>
                  </p:par>
                  <p:par>
                    <p:cTn id="45" fill="hold" nodeType="clickPar">
                      <p:stCondLst>
                        <p:cond delay="indefinite"/>
                      </p:stCondLst>
                      <p:childTnLst>
                        <p:par>
                          <p:cTn id="46" fill="hold" nodeType="withGroup">
                            <p:stCondLst>
                              <p:cond delay="0"/>
                            </p:stCondLst>
                            <p:childTnLst>
                              <p:par>
                                <p:cTn id="47" presetID="55" presetClass="entr" presetSubtype="0" fill="hold" grpId="0" nodeType="clickEffect">
                                  <p:stCondLst>
                                    <p:cond delay="0"/>
                                  </p:stCondLst>
                                  <p:childTnLst>
                                    <p:set>
                                      <p:cBhvr>
                                        <p:cTn id="48" dur="1" fill="hold">
                                          <p:stCondLst>
                                            <p:cond delay="0"/>
                                          </p:stCondLst>
                                        </p:cTn>
                                        <p:tgtEl>
                                          <p:spTgt spid="25609"/>
                                        </p:tgtEl>
                                        <p:attrNameLst>
                                          <p:attrName>style.visibility</p:attrName>
                                        </p:attrNameLst>
                                      </p:cBhvr>
                                      <p:to>
                                        <p:strVal val="visible"/>
                                      </p:to>
                                    </p:set>
                                    <p:anim calcmode="lin" valueType="num">
                                      <p:cBhvr>
                                        <p:cTn id="49" dur="1000" fill="hold"/>
                                        <p:tgtEl>
                                          <p:spTgt spid="25609"/>
                                        </p:tgtEl>
                                        <p:attrNameLst>
                                          <p:attrName>ppt_w</p:attrName>
                                        </p:attrNameLst>
                                      </p:cBhvr>
                                      <p:tavLst>
                                        <p:tav tm="0">
                                          <p:val>
                                            <p:strVal val="#ppt_w*0.70"/>
                                          </p:val>
                                        </p:tav>
                                        <p:tav tm="100000">
                                          <p:val>
                                            <p:strVal val="#ppt_w"/>
                                          </p:val>
                                        </p:tav>
                                      </p:tavLst>
                                    </p:anim>
                                    <p:anim calcmode="lin" valueType="num">
                                      <p:cBhvr>
                                        <p:cTn id="50" dur="1000" fill="hold"/>
                                        <p:tgtEl>
                                          <p:spTgt spid="25609"/>
                                        </p:tgtEl>
                                        <p:attrNameLst>
                                          <p:attrName>ppt_h</p:attrName>
                                        </p:attrNameLst>
                                      </p:cBhvr>
                                      <p:tavLst>
                                        <p:tav tm="0">
                                          <p:val>
                                            <p:strVal val="#ppt_h"/>
                                          </p:val>
                                        </p:tav>
                                        <p:tav tm="100000">
                                          <p:val>
                                            <p:strVal val="#ppt_h"/>
                                          </p:val>
                                        </p:tav>
                                      </p:tavLst>
                                    </p:anim>
                                    <p:animEffect transition="in" filter="fade">
                                      <p:cBhvr>
                                        <p:cTn id="51" dur="1000"/>
                                        <p:tgtEl>
                                          <p:spTgt spid="25609"/>
                                        </p:tgtEl>
                                      </p:cBhvr>
                                    </p:animEffect>
                                  </p:childTnLst>
                                </p:cTn>
                              </p:par>
                            </p:childTnLst>
                          </p:cTn>
                        </p:par>
                      </p:childTnLst>
                    </p:cTn>
                  </p:par>
                  <p:par>
                    <p:cTn id="52" fill="hold" nodeType="clickPar">
                      <p:stCondLst>
                        <p:cond delay="indefinite"/>
                      </p:stCondLst>
                      <p:childTnLst>
                        <p:par>
                          <p:cTn id="53" fill="hold" nodeType="withGroup">
                            <p:stCondLst>
                              <p:cond delay="0"/>
                            </p:stCondLst>
                            <p:childTnLst>
                              <p:par>
                                <p:cTn id="54" presetID="55" presetClass="entr" presetSubtype="0" fill="hold" grpId="0" nodeType="clickEffect">
                                  <p:stCondLst>
                                    <p:cond delay="0"/>
                                  </p:stCondLst>
                                  <p:childTnLst>
                                    <p:set>
                                      <p:cBhvr>
                                        <p:cTn id="55" dur="1" fill="hold">
                                          <p:stCondLst>
                                            <p:cond delay="0"/>
                                          </p:stCondLst>
                                        </p:cTn>
                                        <p:tgtEl>
                                          <p:spTgt spid="25610"/>
                                        </p:tgtEl>
                                        <p:attrNameLst>
                                          <p:attrName>style.visibility</p:attrName>
                                        </p:attrNameLst>
                                      </p:cBhvr>
                                      <p:to>
                                        <p:strVal val="visible"/>
                                      </p:to>
                                    </p:set>
                                    <p:anim calcmode="lin" valueType="num">
                                      <p:cBhvr>
                                        <p:cTn id="56" dur="1000" fill="hold"/>
                                        <p:tgtEl>
                                          <p:spTgt spid="25610"/>
                                        </p:tgtEl>
                                        <p:attrNameLst>
                                          <p:attrName>ppt_w</p:attrName>
                                        </p:attrNameLst>
                                      </p:cBhvr>
                                      <p:tavLst>
                                        <p:tav tm="0">
                                          <p:val>
                                            <p:strVal val="#ppt_w*0.70"/>
                                          </p:val>
                                        </p:tav>
                                        <p:tav tm="100000">
                                          <p:val>
                                            <p:strVal val="#ppt_w"/>
                                          </p:val>
                                        </p:tav>
                                      </p:tavLst>
                                    </p:anim>
                                    <p:anim calcmode="lin" valueType="num">
                                      <p:cBhvr>
                                        <p:cTn id="57" dur="1000" fill="hold"/>
                                        <p:tgtEl>
                                          <p:spTgt spid="25610"/>
                                        </p:tgtEl>
                                        <p:attrNameLst>
                                          <p:attrName>ppt_h</p:attrName>
                                        </p:attrNameLst>
                                      </p:cBhvr>
                                      <p:tavLst>
                                        <p:tav tm="0">
                                          <p:val>
                                            <p:strVal val="#ppt_h"/>
                                          </p:val>
                                        </p:tav>
                                        <p:tav tm="100000">
                                          <p:val>
                                            <p:strVal val="#ppt_h"/>
                                          </p:val>
                                        </p:tav>
                                      </p:tavLst>
                                    </p:anim>
                                    <p:animEffect transition="in" filter="fade">
                                      <p:cBhvr>
                                        <p:cTn id="58" dur="1000"/>
                                        <p:tgtEl>
                                          <p:spTgt spid="25610"/>
                                        </p:tgtEl>
                                      </p:cBhvr>
                                    </p:animEffect>
                                  </p:childTnLst>
                                </p:cTn>
                              </p:par>
                            </p:childTnLst>
                          </p:cTn>
                        </p:par>
                      </p:childTnLst>
                    </p:cTn>
                  </p:par>
                  <p:par>
                    <p:cTn id="59" fill="hold" nodeType="clickPar">
                      <p:stCondLst>
                        <p:cond delay="indefinite"/>
                      </p:stCondLst>
                      <p:childTnLst>
                        <p:par>
                          <p:cTn id="60" fill="hold" nodeType="withGroup">
                            <p:stCondLst>
                              <p:cond delay="0"/>
                            </p:stCondLst>
                            <p:childTnLst>
                              <p:par>
                                <p:cTn id="61" presetID="55" presetClass="entr" presetSubtype="0" fill="hold" grpId="0" nodeType="clickEffect">
                                  <p:stCondLst>
                                    <p:cond delay="0"/>
                                  </p:stCondLst>
                                  <p:childTnLst>
                                    <p:set>
                                      <p:cBhvr>
                                        <p:cTn id="62" dur="1" fill="hold">
                                          <p:stCondLst>
                                            <p:cond delay="0"/>
                                          </p:stCondLst>
                                        </p:cTn>
                                        <p:tgtEl>
                                          <p:spTgt spid="25612"/>
                                        </p:tgtEl>
                                        <p:attrNameLst>
                                          <p:attrName>style.visibility</p:attrName>
                                        </p:attrNameLst>
                                      </p:cBhvr>
                                      <p:to>
                                        <p:strVal val="visible"/>
                                      </p:to>
                                    </p:set>
                                    <p:anim calcmode="lin" valueType="num">
                                      <p:cBhvr>
                                        <p:cTn id="63" dur="1000" fill="hold"/>
                                        <p:tgtEl>
                                          <p:spTgt spid="25612"/>
                                        </p:tgtEl>
                                        <p:attrNameLst>
                                          <p:attrName>ppt_w</p:attrName>
                                        </p:attrNameLst>
                                      </p:cBhvr>
                                      <p:tavLst>
                                        <p:tav tm="0">
                                          <p:val>
                                            <p:strVal val="#ppt_w*0.70"/>
                                          </p:val>
                                        </p:tav>
                                        <p:tav tm="100000">
                                          <p:val>
                                            <p:strVal val="#ppt_w"/>
                                          </p:val>
                                        </p:tav>
                                      </p:tavLst>
                                    </p:anim>
                                    <p:anim calcmode="lin" valueType="num">
                                      <p:cBhvr>
                                        <p:cTn id="64" dur="1000" fill="hold"/>
                                        <p:tgtEl>
                                          <p:spTgt spid="25612"/>
                                        </p:tgtEl>
                                        <p:attrNameLst>
                                          <p:attrName>ppt_h</p:attrName>
                                        </p:attrNameLst>
                                      </p:cBhvr>
                                      <p:tavLst>
                                        <p:tav tm="0">
                                          <p:val>
                                            <p:strVal val="#ppt_h"/>
                                          </p:val>
                                        </p:tav>
                                        <p:tav tm="100000">
                                          <p:val>
                                            <p:strVal val="#ppt_h"/>
                                          </p:val>
                                        </p:tav>
                                      </p:tavLst>
                                    </p:anim>
                                    <p:animEffect transition="in" filter="fade">
                                      <p:cBhvr>
                                        <p:cTn id="65" dur="1000"/>
                                        <p:tgtEl>
                                          <p:spTgt spid="25612"/>
                                        </p:tgtEl>
                                      </p:cBhvr>
                                    </p:animEffect>
                                  </p:childTnLst>
                                </p:cTn>
                              </p:par>
                            </p:childTnLst>
                          </p:cTn>
                        </p:par>
                      </p:childTnLst>
                    </p:cTn>
                  </p:par>
                  <p:par>
                    <p:cTn id="66" fill="hold" nodeType="clickPar">
                      <p:stCondLst>
                        <p:cond delay="indefinite"/>
                      </p:stCondLst>
                      <p:childTnLst>
                        <p:par>
                          <p:cTn id="67" fill="hold" nodeType="withGroup">
                            <p:stCondLst>
                              <p:cond delay="0"/>
                            </p:stCondLst>
                            <p:childTnLst>
                              <p:par>
                                <p:cTn id="68" presetID="55" presetClass="entr" presetSubtype="0" fill="hold" grpId="0" nodeType="clickEffect">
                                  <p:stCondLst>
                                    <p:cond delay="0"/>
                                  </p:stCondLst>
                                  <p:childTnLst>
                                    <p:set>
                                      <p:cBhvr>
                                        <p:cTn id="69" dur="1" fill="hold">
                                          <p:stCondLst>
                                            <p:cond delay="0"/>
                                          </p:stCondLst>
                                        </p:cTn>
                                        <p:tgtEl>
                                          <p:spTgt spid="25613"/>
                                        </p:tgtEl>
                                        <p:attrNameLst>
                                          <p:attrName>style.visibility</p:attrName>
                                        </p:attrNameLst>
                                      </p:cBhvr>
                                      <p:to>
                                        <p:strVal val="visible"/>
                                      </p:to>
                                    </p:set>
                                    <p:anim calcmode="lin" valueType="num">
                                      <p:cBhvr>
                                        <p:cTn id="70" dur="1000" fill="hold"/>
                                        <p:tgtEl>
                                          <p:spTgt spid="25613"/>
                                        </p:tgtEl>
                                        <p:attrNameLst>
                                          <p:attrName>ppt_w</p:attrName>
                                        </p:attrNameLst>
                                      </p:cBhvr>
                                      <p:tavLst>
                                        <p:tav tm="0">
                                          <p:val>
                                            <p:strVal val="#ppt_w*0.70"/>
                                          </p:val>
                                        </p:tav>
                                        <p:tav tm="100000">
                                          <p:val>
                                            <p:strVal val="#ppt_w"/>
                                          </p:val>
                                        </p:tav>
                                      </p:tavLst>
                                    </p:anim>
                                    <p:anim calcmode="lin" valueType="num">
                                      <p:cBhvr>
                                        <p:cTn id="71" dur="1000" fill="hold"/>
                                        <p:tgtEl>
                                          <p:spTgt spid="25613"/>
                                        </p:tgtEl>
                                        <p:attrNameLst>
                                          <p:attrName>ppt_h</p:attrName>
                                        </p:attrNameLst>
                                      </p:cBhvr>
                                      <p:tavLst>
                                        <p:tav tm="0">
                                          <p:val>
                                            <p:strVal val="#ppt_h"/>
                                          </p:val>
                                        </p:tav>
                                        <p:tav tm="100000">
                                          <p:val>
                                            <p:strVal val="#ppt_h"/>
                                          </p:val>
                                        </p:tav>
                                      </p:tavLst>
                                    </p:anim>
                                    <p:animEffect transition="in" filter="fade">
                                      <p:cBhvr>
                                        <p:cTn id="72" dur="1000"/>
                                        <p:tgtEl>
                                          <p:spTgt spid="256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25605" grpId="0"/>
      <p:bldP spid="25606" grpId="0"/>
      <p:bldP spid="25607" grpId="0"/>
      <p:bldP spid="25608" grpId="0"/>
      <p:bldP spid="25609" grpId="0"/>
      <p:bldP spid="25610" grpId="0"/>
      <p:bldP spid="25611" grpId="0"/>
      <p:bldP spid="25612" grpId="0"/>
      <p:bldP spid="25613"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Segnaposto contenuto 2"/>
          <p:cNvSpPr>
            <a:spLocks noGrp="1"/>
          </p:cNvSpPr>
          <p:nvPr>
            <p:ph sz="quarter" idx="13"/>
          </p:nvPr>
        </p:nvSpPr>
        <p:spPr>
          <a:xfrm>
            <a:off x="309563" y="467495"/>
            <a:ext cx="8524875" cy="1047750"/>
          </a:xfrm>
        </p:spPr>
        <p:txBody>
          <a:bodyPr/>
          <a:lstStyle/>
          <a:p>
            <a:pPr marL="44450" indent="0" algn="ctr" eaLnBrk="1" hangingPunct="1">
              <a:buFont typeface="Georgia" charset="0"/>
              <a:buNone/>
            </a:pPr>
            <a:r>
              <a:rPr lang="it-IT" sz="4800" dirty="0">
                <a:solidFill>
                  <a:srgbClr val="000090"/>
                </a:solidFill>
                <a:latin typeface="Arial" charset="0"/>
                <a:cs typeface="Arial" charset="0"/>
              </a:rPr>
              <a:t>ROMEO AND JULIET</a:t>
            </a:r>
          </a:p>
        </p:txBody>
      </p:sp>
      <p:sp>
        <p:nvSpPr>
          <p:cNvPr id="26627" name="Rettangolo 7"/>
          <p:cNvSpPr>
            <a:spLocks noChangeArrowheads="1"/>
          </p:cNvSpPr>
          <p:nvPr/>
        </p:nvSpPr>
        <p:spPr bwMode="auto">
          <a:xfrm>
            <a:off x="1403350" y="1663700"/>
            <a:ext cx="7415213"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GB" sz="1600" b="1">
                <a:latin typeface="Arial" charset="0"/>
                <a:cs typeface="Arial" charset="0"/>
              </a:rPr>
              <a:t>Love/death </a:t>
            </a:r>
            <a:endParaRPr lang="it-IT" sz="1600">
              <a:latin typeface="Arial" charset="0"/>
              <a:cs typeface="Arial" charset="0"/>
            </a:endParaRPr>
          </a:p>
        </p:txBody>
      </p:sp>
      <p:sp>
        <p:nvSpPr>
          <p:cNvPr id="26628" name="CasellaDiTesto 4"/>
          <p:cNvSpPr txBox="1">
            <a:spLocks noChangeArrowheads="1"/>
          </p:cNvSpPr>
          <p:nvPr/>
        </p:nvSpPr>
        <p:spPr bwMode="auto">
          <a:xfrm>
            <a:off x="815975" y="1166813"/>
            <a:ext cx="321627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rebuchet MS" charset="0"/>
                <a:ea typeface="Geneva" charset="0"/>
                <a:cs typeface="Geneva" charset="0"/>
              </a:defRPr>
            </a:lvl1pPr>
            <a:lvl2pPr marL="742950" indent="-285750" eaLnBrk="0" hangingPunct="0">
              <a:defRPr sz="2400">
                <a:solidFill>
                  <a:schemeClr val="tx1"/>
                </a:solidFill>
                <a:latin typeface="Trebuchet MS" charset="0"/>
                <a:ea typeface="Geneva" charset="0"/>
              </a:defRPr>
            </a:lvl2pPr>
            <a:lvl3pPr marL="1143000" indent="-228600" eaLnBrk="0" hangingPunct="0">
              <a:defRPr sz="2400">
                <a:solidFill>
                  <a:schemeClr val="tx1"/>
                </a:solidFill>
                <a:latin typeface="Trebuchet MS" charset="0"/>
                <a:ea typeface="Geneva" charset="0"/>
              </a:defRPr>
            </a:lvl3pPr>
            <a:lvl4pPr marL="1600200" indent="-228600" eaLnBrk="0" hangingPunct="0">
              <a:defRPr sz="2400">
                <a:solidFill>
                  <a:schemeClr val="tx1"/>
                </a:solidFill>
                <a:latin typeface="Trebuchet MS" charset="0"/>
                <a:ea typeface="Geneva" charset="0"/>
              </a:defRPr>
            </a:lvl4pPr>
            <a:lvl5pPr marL="2057400" indent="-228600" eaLnBrk="0" hangingPunct="0">
              <a:defRPr sz="2400">
                <a:solidFill>
                  <a:schemeClr val="tx1"/>
                </a:solidFill>
                <a:latin typeface="Trebuchet MS" charset="0"/>
                <a:ea typeface="Geneva" charset="0"/>
              </a:defRPr>
            </a:lvl5pPr>
            <a:lvl6pPr marL="2514600" indent="-228600" eaLnBrk="0" fontAlgn="base" hangingPunct="0">
              <a:spcBef>
                <a:spcPct val="0"/>
              </a:spcBef>
              <a:spcAft>
                <a:spcPct val="0"/>
              </a:spcAft>
              <a:defRPr sz="2400">
                <a:solidFill>
                  <a:schemeClr val="tx1"/>
                </a:solidFill>
                <a:latin typeface="Trebuchet MS" charset="0"/>
                <a:ea typeface="Geneva" charset="0"/>
              </a:defRPr>
            </a:lvl6pPr>
            <a:lvl7pPr marL="2971800" indent="-228600" eaLnBrk="0" fontAlgn="base" hangingPunct="0">
              <a:spcBef>
                <a:spcPct val="0"/>
              </a:spcBef>
              <a:spcAft>
                <a:spcPct val="0"/>
              </a:spcAft>
              <a:defRPr sz="2400">
                <a:solidFill>
                  <a:schemeClr val="tx1"/>
                </a:solidFill>
                <a:latin typeface="Trebuchet MS" charset="0"/>
                <a:ea typeface="Geneva" charset="0"/>
              </a:defRPr>
            </a:lvl7pPr>
            <a:lvl8pPr marL="3429000" indent="-228600" eaLnBrk="0" fontAlgn="base" hangingPunct="0">
              <a:spcBef>
                <a:spcPct val="0"/>
              </a:spcBef>
              <a:spcAft>
                <a:spcPct val="0"/>
              </a:spcAft>
              <a:defRPr sz="2400">
                <a:solidFill>
                  <a:schemeClr val="tx1"/>
                </a:solidFill>
                <a:latin typeface="Trebuchet MS" charset="0"/>
                <a:ea typeface="Geneva" charset="0"/>
              </a:defRPr>
            </a:lvl8pPr>
            <a:lvl9pPr marL="3886200" indent="-228600" eaLnBrk="0" fontAlgn="base" hangingPunct="0">
              <a:spcBef>
                <a:spcPct val="0"/>
              </a:spcBef>
              <a:spcAft>
                <a:spcPct val="0"/>
              </a:spcAft>
              <a:defRPr sz="2400">
                <a:solidFill>
                  <a:schemeClr val="tx1"/>
                </a:solidFill>
                <a:latin typeface="Trebuchet MS" charset="0"/>
                <a:ea typeface="Geneva" charset="0"/>
              </a:defRPr>
            </a:lvl9pPr>
          </a:lstStyle>
          <a:p>
            <a:pPr eaLnBrk="1" hangingPunct="1"/>
            <a:r>
              <a:rPr lang="it-IT" i="1">
                <a:latin typeface="Arial" charset="0"/>
                <a:cs typeface="Arial" charset="0"/>
              </a:rPr>
              <a:t>Themes:</a:t>
            </a:r>
          </a:p>
        </p:txBody>
      </p:sp>
      <p:sp>
        <p:nvSpPr>
          <p:cNvPr id="26629" name="Rettangolo 1"/>
          <p:cNvSpPr>
            <a:spLocks noChangeArrowheads="1"/>
          </p:cNvSpPr>
          <p:nvPr/>
        </p:nvSpPr>
        <p:spPr bwMode="auto">
          <a:xfrm>
            <a:off x="1406525" y="2127250"/>
            <a:ext cx="7448550"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GB" sz="1600" b="1">
                <a:latin typeface="Arial" charset="0"/>
                <a:cs typeface="Arial" charset="0"/>
              </a:rPr>
              <a:t>light / darkness</a:t>
            </a:r>
            <a:endParaRPr lang="it-IT" sz="1600">
              <a:latin typeface="Arial" charset="0"/>
              <a:cs typeface="Arial" charset="0"/>
            </a:endParaRPr>
          </a:p>
          <a:p>
            <a:r>
              <a:rPr lang="en-GB" sz="1600">
                <a:latin typeface="Arial" charset="0"/>
                <a:cs typeface="Arial" charset="0"/>
              </a:rPr>
              <a:t>The two lovers hide their affair in a protective darkness, in a dreamy dimension that contrasts with the light of the real world</a:t>
            </a:r>
            <a:r>
              <a:rPr lang="it-IT" sz="1600">
                <a:latin typeface="Arial" charset="0"/>
                <a:cs typeface="Arial" charset="0"/>
              </a:rPr>
              <a:t>.</a:t>
            </a:r>
          </a:p>
        </p:txBody>
      </p:sp>
      <p:sp>
        <p:nvSpPr>
          <p:cNvPr id="26630" name="Rettangolo 9"/>
          <p:cNvSpPr>
            <a:spLocks noChangeArrowheads="1"/>
          </p:cNvSpPr>
          <p:nvPr/>
        </p:nvSpPr>
        <p:spPr bwMode="auto">
          <a:xfrm>
            <a:off x="1406525" y="3082925"/>
            <a:ext cx="7412038" cy="585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GB" sz="1600" b="1">
                <a:latin typeface="Arial" charset="0"/>
                <a:cs typeface="Arial" charset="0"/>
              </a:rPr>
              <a:t>youth / age</a:t>
            </a:r>
            <a:endParaRPr lang="it-IT" sz="1600">
              <a:latin typeface="Arial" charset="0"/>
              <a:cs typeface="Arial" charset="0"/>
            </a:endParaRPr>
          </a:p>
          <a:p>
            <a:r>
              <a:rPr lang="en-GB" sz="1600">
                <a:latin typeface="Arial" charset="0"/>
                <a:cs typeface="Arial" charset="0"/>
              </a:rPr>
              <a:t> the young lovers create a world apart, shut off from adult reality.</a:t>
            </a:r>
            <a:r>
              <a:rPr lang="it-IT" sz="1600">
                <a:latin typeface="Arial" charset="0"/>
                <a:cs typeface="Arial" charset="0"/>
              </a:rPr>
              <a:t> </a:t>
            </a:r>
          </a:p>
        </p:txBody>
      </p:sp>
      <p:sp>
        <p:nvSpPr>
          <p:cNvPr id="26631" name="Rettangolo 14"/>
          <p:cNvSpPr>
            <a:spLocks noChangeArrowheads="1"/>
          </p:cNvSpPr>
          <p:nvPr/>
        </p:nvSpPr>
        <p:spPr bwMode="auto">
          <a:xfrm>
            <a:off x="1406525" y="3792538"/>
            <a:ext cx="7412038" cy="585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GB" sz="1600" b="1">
                <a:latin typeface="Arial" charset="0"/>
                <a:cs typeface="Arial" charset="0"/>
              </a:rPr>
              <a:t>order / disorder</a:t>
            </a:r>
            <a:endParaRPr lang="it-IT" sz="1600">
              <a:latin typeface="Arial" charset="0"/>
              <a:cs typeface="Arial" charset="0"/>
            </a:endParaRPr>
          </a:p>
          <a:p>
            <a:r>
              <a:rPr lang="en-GB" sz="1600">
                <a:latin typeface="Arial" charset="0"/>
                <a:cs typeface="Arial" charset="0"/>
              </a:rPr>
              <a:t>The feud between the two rival families is the main cause of disorder in Verona. </a:t>
            </a:r>
            <a:endParaRPr lang="it-IT" sz="1600">
              <a:latin typeface="Arial" charset="0"/>
              <a:cs typeface="Arial" charset="0"/>
            </a:endParaRPr>
          </a:p>
        </p:txBody>
      </p:sp>
      <p:sp>
        <p:nvSpPr>
          <p:cNvPr id="26632" name="CasellaDiTesto 15"/>
          <p:cNvSpPr txBox="1">
            <a:spLocks noChangeArrowheads="1"/>
          </p:cNvSpPr>
          <p:nvPr/>
        </p:nvSpPr>
        <p:spPr bwMode="auto">
          <a:xfrm>
            <a:off x="1162050" y="4746625"/>
            <a:ext cx="7672388"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rebuchet MS" charset="0"/>
                <a:ea typeface="Geneva" charset="0"/>
                <a:cs typeface="Geneva" charset="0"/>
              </a:defRPr>
            </a:lvl1pPr>
            <a:lvl2pPr marL="742950" indent="-285750" eaLnBrk="0" hangingPunct="0">
              <a:defRPr sz="2400">
                <a:solidFill>
                  <a:schemeClr val="tx1"/>
                </a:solidFill>
                <a:latin typeface="Trebuchet MS" charset="0"/>
                <a:ea typeface="Geneva" charset="0"/>
              </a:defRPr>
            </a:lvl2pPr>
            <a:lvl3pPr marL="1143000" indent="-228600" eaLnBrk="0" hangingPunct="0">
              <a:defRPr sz="2400">
                <a:solidFill>
                  <a:schemeClr val="tx1"/>
                </a:solidFill>
                <a:latin typeface="Trebuchet MS" charset="0"/>
                <a:ea typeface="Geneva" charset="0"/>
              </a:defRPr>
            </a:lvl3pPr>
            <a:lvl4pPr marL="1600200" indent="-228600" eaLnBrk="0" hangingPunct="0">
              <a:defRPr sz="2400">
                <a:solidFill>
                  <a:schemeClr val="tx1"/>
                </a:solidFill>
                <a:latin typeface="Trebuchet MS" charset="0"/>
                <a:ea typeface="Geneva" charset="0"/>
              </a:defRPr>
            </a:lvl4pPr>
            <a:lvl5pPr marL="2057400" indent="-228600" eaLnBrk="0" hangingPunct="0">
              <a:defRPr sz="2400">
                <a:solidFill>
                  <a:schemeClr val="tx1"/>
                </a:solidFill>
                <a:latin typeface="Trebuchet MS" charset="0"/>
                <a:ea typeface="Geneva" charset="0"/>
              </a:defRPr>
            </a:lvl5pPr>
            <a:lvl6pPr marL="2514600" indent="-228600" eaLnBrk="0" fontAlgn="base" hangingPunct="0">
              <a:spcBef>
                <a:spcPct val="0"/>
              </a:spcBef>
              <a:spcAft>
                <a:spcPct val="0"/>
              </a:spcAft>
              <a:defRPr sz="2400">
                <a:solidFill>
                  <a:schemeClr val="tx1"/>
                </a:solidFill>
                <a:latin typeface="Trebuchet MS" charset="0"/>
                <a:ea typeface="Geneva" charset="0"/>
              </a:defRPr>
            </a:lvl6pPr>
            <a:lvl7pPr marL="2971800" indent="-228600" eaLnBrk="0" fontAlgn="base" hangingPunct="0">
              <a:spcBef>
                <a:spcPct val="0"/>
              </a:spcBef>
              <a:spcAft>
                <a:spcPct val="0"/>
              </a:spcAft>
              <a:defRPr sz="2400">
                <a:solidFill>
                  <a:schemeClr val="tx1"/>
                </a:solidFill>
                <a:latin typeface="Trebuchet MS" charset="0"/>
                <a:ea typeface="Geneva" charset="0"/>
              </a:defRPr>
            </a:lvl7pPr>
            <a:lvl8pPr marL="3429000" indent="-228600" eaLnBrk="0" fontAlgn="base" hangingPunct="0">
              <a:spcBef>
                <a:spcPct val="0"/>
              </a:spcBef>
              <a:spcAft>
                <a:spcPct val="0"/>
              </a:spcAft>
              <a:defRPr sz="2400">
                <a:solidFill>
                  <a:schemeClr val="tx1"/>
                </a:solidFill>
                <a:latin typeface="Trebuchet MS" charset="0"/>
                <a:ea typeface="Geneva" charset="0"/>
              </a:defRPr>
            </a:lvl8pPr>
            <a:lvl9pPr marL="3886200" indent="-228600" eaLnBrk="0" fontAlgn="base" hangingPunct="0">
              <a:spcBef>
                <a:spcPct val="0"/>
              </a:spcBef>
              <a:spcAft>
                <a:spcPct val="0"/>
              </a:spcAft>
              <a:defRPr sz="2400">
                <a:solidFill>
                  <a:schemeClr val="tx1"/>
                </a:solidFill>
                <a:latin typeface="Trebuchet MS" charset="0"/>
                <a:ea typeface="Geneva" charset="0"/>
              </a:defRPr>
            </a:lvl9pPr>
          </a:lstStyle>
          <a:p>
            <a:pPr eaLnBrk="1" hangingPunct="1"/>
            <a:r>
              <a:rPr lang="it-IT" i="1">
                <a:latin typeface="Arial" charset="0"/>
                <a:cs typeface="Arial" charset="0"/>
              </a:rPr>
              <a:t>Source:</a:t>
            </a:r>
          </a:p>
        </p:txBody>
      </p:sp>
      <p:sp>
        <p:nvSpPr>
          <p:cNvPr id="26633" name="CasellaDiTesto 6"/>
          <p:cNvSpPr txBox="1">
            <a:spLocks noChangeArrowheads="1"/>
          </p:cNvSpPr>
          <p:nvPr/>
        </p:nvSpPr>
        <p:spPr bwMode="auto">
          <a:xfrm>
            <a:off x="1571625" y="5110163"/>
            <a:ext cx="7262813"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rebuchet MS" charset="0"/>
                <a:ea typeface="Geneva" charset="0"/>
                <a:cs typeface="Geneva" charset="0"/>
              </a:defRPr>
            </a:lvl1pPr>
            <a:lvl2pPr marL="742950" indent="-285750" eaLnBrk="0" hangingPunct="0">
              <a:defRPr sz="2400">
                <a:solidFill>
                  <a:schemeClr val="tx1"/>
                </a:solidFill>
                <a:latin typeface="Trebuchet MS" charset="0"/>
                <a:ea typeface="Geneva" charset="0"/>
              </a:defRPr>
            </a:lvl2pPr>
            <a:lvl3pPr marL="1143000" indent="-228600" eaLnBrk="0" hangingPunct="0">
              <a:defRPr sz="2400">
                <a:solidFill>
                  <a:schemeClr val="tx1"/>
                </a:solidFill>
                <a:latin typeface="Trebuchet MS" charset="0"/>
                <a:ea typeface="Geneva" charset="0"/>
              </a:defRPr>
            </a:lvl3pPr>
            <a:lvl4pPr marL="1600200" indent="-228600" eaLnBrk="0" hangingPunct="0">
              <a:defRPr sz="2400">
                <a:solidFill>
                  <a:schemeClr val="tx1"/>
                </a:solidFill>
                <a:latin typeface="Trebuchet MS" charset="0"/>
                <a:ea typeface="Geneva" charset="0"/>
              </a:defRPr>
            </a:lvl4pPr>
            <a:lvl5pPr marL="2057400" indent="-228600" eaLnBrk="0" hangingPunct="0">
              <a:defRPr sz="2400">
                <a:solidFill>
                  <a:schemeClr val="tx1"/>
                </a:solidFill>
                <a:latin typeface="Trebuchet MS" charset="0"/>
                <a:ea typeface="Geneva" charset="0"/>
              </a:defRPr>
            </a:lvl5pPr>
            <a:lvl6pPr marL="2514600" indent="-228600" eaLnBrk="0" fontAlgn="base" hangingPunct="0">
              <a:spcBef>
                <a:spcPct val="0"/>
              </a:spcBef>
              <a:spcAft>
                <a:spcPct val="0"/>
              </a:spcAft>
              <a:defRPr sz="2400">
                <a:solidFill>
                  <a:schemeClr val="tx1"/>
                </a:solidFill>
                <a:latin typeface="Trebuchet MS" charset="0"/>
                <a:ea typeface="Geneva" charset="0"/>
              </a:defRPr>
            </a:lvl6pPr>
            <a:lvl7pPr marL="2971800" indent="-228600" eaLnBrk="0" fontAlgn="base" hangingPunct="0">
              <a:spcBef>
                <a:spcPct val="0"/>
              </a:spcBef>
              <a:spcAft>
                <a:spcPct val="0"/>
              </a:spcAft>
              <a:defRPr sz="2400">
                <a:solidFill>
                  <a:schemeClr val="tx1"/>
                </a:solidFill>
                <a:latin typeface="Trebuchet MS" charset="0"/>
                <a:ea typeface="Geneva" charset="0"/>
              </a:defRPr>
            </a:lvl7pPr>
            <a:lvl8pPr marL="3429000" indent="-228600" eaLnBrk="0" fontAlgn="base" hangingPunct="0">
              <a:spcBef>
                <a:spcPct val="0"/>
              </a:spcBef>
              <a:spcAft>
                <a:spcPct val="0"/>
              </a:spcAft>
              <a:defRPr sz="2400">
                <a:solidFill>
                  <a:schemeClr val="tx1"/>
                </a:solidFill>
                <a:latin typeface="Trebuchet MS" charset="0"/>
                <a:ea typeface="Geneva" charset="0"/>
              </a:defRPr>
            </a:lvl8pPr>
            <a:lvl9pPr marL="3886200" indent="-228600" eaLnBrk="0" fontAlgn="base" hangingPunct="0">
              <a:spcBef>
                <a:spcPct val="0"/>
              </a:spcBef>
              <a:spcAft>
                <a:spcPct val="0"/>
              </a:spcAft>
              <a:defRPr sz="2400">
                <a:solidFill>
                  <a:schemeClr val="tx1"/>
                </a:solidFill>
                <a:latin typeface="Trebuchet MS" charset="0"/>
                <a:ea typeface="Geneva" charset="0"/>
              </a:defRPr>
            </a:lvl9pPr>
          </a:lstStyle>
          <a:p>
            <a:pPr eaLnBrk="1" hangingPunct="1"/>
            <a:r>
              <a:rPr lang="en-GB" sz="1600">
                <a:latin typeface="Arial" charset="0"/>
                <a:cs typeface="Arial" charset="0"/>
              </a:rPr>
              <a:t>Probable Main Source: </a:t>
            </a:r>
            <a:r>
              <a:rPr lang="en-GB" sz="1600" i="1">
                <a:latin typeface="Arial" charset="0"/>
                <a:cs typeface="Arial" charset="0"/>
              </a:rPr>
              <a:t>Tragical History of Romeus and Juliet</a:t>
            </a:r>
            <a:r>
              <a:rPr lang="en-GB" sz="1600">
                <a:latin typeface="Arial" charset="0"/>
                <a:cs typeface="Arial" charset="0"/>
              </a:rPr>
              <a:t> (1562), </a:t>
            </a:r>
          </a:p>
          <a:p>
            <a:pPr eaLnBrk="1" hangingPunct="1"/>
            <a:r>
              <a:rPr lang="en-GB" sz="1600">
                <a:latin typeface="Arial" charset="0"/>
                <a:cs typeface="Arial" charset="0"/>
              </a:rPr>
              <a:t>by Arthur Brooke on a 1554 Italian work by Matteo Bandello</a:t>
            </a:r>
            <a:r>
              <a:rPr lang="it-IT" sz="1600">
                <a:latin typeface="Arial" charset="0"/>
                <a:cs typeface="Arial" charset="0"/>
              </a:rPr>
              <a:t>.</a:t>
            </a:r>
            <a:endParaRPr lang="it-IT" sz="1800">
              <a:latin typeface="Arial" charset="0"/>
              <a:cs typeface="Arial" charset="0"/>
            </a:endParaRPr>
          </a:p>
        </p:txBody>
      </p:sp>
      <p:sp>
        <p:nvSpPr>
          <p:cNvPr id="17" name="Freccia destra 16"/>
          <p:cNvSpPr/>
          <p:nvPr/>
        </p:nvSpPr>
        <p:spPr>
          <a:xfrm>
            <a:off x="1162249" y="1754805"/>
            <a:ext cx="184536" cy="157516"/>
          </a:xfrm>
          <a:prstGeom prst="rightArrow">
            <a:avLst>
              <a:gd name="adj1" fmla="val 26470"/>
              <a:gd name="adj2" fmla="val 50000"/>
            </a:avLst>
          </a:prstGeom>
          <a:solidFill>
            <a:schemeClr val="accent3">
              <a:lumMod val="75000"/>
            </a:schemeClr>
          </a:solidFill>
          <a:ln>
            <a:solidFill>
              <a:schemeClr val="accent3">
                <a:lumMod val="75000"/>
              </a:schemeClr>
            </a:solid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it-IT" sz="1800"/>
          </a:p>
        </p:txBody>
      </p:sp>
      <p:sp>
        <p:nvSpPr>
          <p:cNvPr id="18" name="Freccia destra 17"/>
          <p:cNvSpPr/>
          <p:nvPr/>
        </p:nvSpPr>
        <p:spPr>
          <a:xfrm>
            <a:off x="1162249" y="2464371"/>
            <a:ext cx="184536" cy="157516"/>
          </a:xfrm>
          <a:prstGeom prst="rightArrow">
            <a:avLst>
              <a:gd name="adj1" fmla="val 26470"/>
              <a:gd name="adj2" fmla="val 50000"/>
            </a:avLst>
          </a:prstGeom>
          <a:solidFill>
            <a:schemeClr val="accent3">
              <a:lumMod val="75000"/>
            </a:schemeClr>
          </a:solidFill>
          <a:ln>
            <a:solidFill>
              <a:schemeClr val="accent3">
                <a:lumMod val="75000"/>
              </a:schemeClr>
            </a:solid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it-IT" sz="1800"/>
          </a:p>
        </p:txBody>
      </p:sp>
      <p:sp>
        <p:nvSpPr>
          <p:cNvPr id="20" name="Freccia destra 19"/>
          <p:cNvSpPr/>
          <p:nvPr/>
        </p:nvSpPr>
        <p:spPr>
          <a:xfrm>
            <a:off x="1162249" y="3297049"/>
            <a:ext cx="184536" cy="157516"/>
          </a:xfrm>
          <a:prstGeom prst="rightArrow">
            <a:avLst>
              <a:gd name="adj1" fmla="val 26470"/>
              <a:gd name="adj2" fmla="val 50000"/>
            </a:avLst>
          </a:prstGeom>
          <a:solidFill>
            <a:schemeClr val="accent3">
              <a:lumMod val="75000"/>
            </a:schemeClr>
          </a:solidFill>
          <a:ln>
            <a:solidFill>
              <a:schemeClr val="accent3">
                <a:lumMod val="75000"/>
              </a:schemeClr>
            </a:solid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it-IT" sz="1800"/>
          </a:p>
        </p:txBody>
      </p:sp>
      <p:sp>
        <p:nvSpPr>
          <p:cNvPr id="21" name="Freccia destra 20"/>
          <p:cNvSpPr/>
          <p:nvPr/>
        </p:nvSpPr>
        <p:spPr>
          <a:xfrm>
            <a:off x="1162249" y="4006617"/>
            <a:ext cx="184536" cy="157516"/>
          </a:xfrm>
          <a:prstGeom prst="rightArrow">
            <a:avLst>
              <a:gd name="adj1" fmla="val 26470"/>
              <a:gd name="adj2" fmla="val 50000"/>
            </a:avLst>
          </a:prstGeom>
          <a:solidFill>
            <a:schemeClr val="accent3">
              <a:lumMod val="75000"/>
            </a:schemeClr>
          </a:solidFill>
          <a:ln>
            <a:solidFill>
              <a:schemeClr val="accent3">
                <a:lumMod val="75000"/>
              </a:schemeClr>
            </a:solid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it-IT" sz="1800"/>
          </a:p>
        </p:txBody>
      </p:sp>
    </p:spTree>
  </p:cSld>
  <p:clrMapOvr>
    <a:masterClrMapping/>
  </p:clrMapOvr>
  <mc:AlternateContent xmlns:mc="http://schemas.openxmlformats.org/markup-compatibility/2006" xmlns:p14="http://schemas.microsoft.com/office/powerpoint/2010/main">
    <mc:Choice Requires="p14">
      <p:transition spd="slow" p14:dur="2000" advClick="0" advTm="4000">
        <p:circle/>
      </p:transition>
    </mc:Choice>
    <mc:Fallback xmlns="">
      <p:transition xmlns:p14="http://schemas.microsoft.com/office/powerpoint/2010/main" spd="slow" advClick="0" advTm="4000">
        <p:circl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3" presetClass="entr" presetSubtype="16" fill="hold" nodeType="clickEffect">
                                  <p:stCondLst>
                                    <p:cond delay="0"/>
                                  </p:stCondLst>
                                  <p:childTnLst>
                                    <p:set>
                                      <p:cBhvr>
                                        <p:cTn id="6" dur="1" fill="hold">
                                          <p:stCondLst>
                                            <p:cond delay="0"/>
                                          </p:stCondLst>
                                        </p:cTn>
                                        <p:tgtEl>
                                          <p:spTgt spid="17"/>
                                        </p:tgtEl>
                                        <p:attrNameLst>
                                          <p:attrName>style.visibility</p:attrName>
                                        </p:attrNameLst>
                                      </p:cBhvr>
                                      <p:to>
                                        <p:strVal val="visible"/>
                                      </p:to>
                                    </p:set>
                                    <p:anim calcmode="lin" valueType="num">
                                      <p:cBhvr>
                                        <p:cTn id="7" dur="500" fill="hold"/>
                                        <p:tgtEl>
                                          <p:spTgt spid="17"/>
                                        </p:tgtEl>
                                        <p:attrNameLst>
                                          <p:attrName>ppt_w</p:attrName>
                                        </p:attrNameLst>
                                      </p:cBhvr>
                                      <p:tavLst>
                                        <p:tav tm="0">
                                          <p:val>
                                            <p:fltVal val="0"/>
                                          </p:val>
                                        </p:tav>
                                        <p:tav tm="100000">
                                          <p:val>
                                            <p:strVal val="#ppt_w"/>
                                          </p:val>
                                        </p:tav>
                                      </p:tavLst>
                                    </p:anim>
                                    <p:anim calcmode="lin" valueType="num">
                                      <p:cBhvr>
                                        <p:cTn id="8" dur="500" fill="hold"/>
                                        <p:tgtEl>
                                          <p:spTgt spid="17"/>
                                        </p:tgtEl>
                                        <p:attrNameLst>
                                          <p:attrName>ppt_h</p:attrName>
                                        </p:attrNameLst>
                                      </p:cBhvr>
                                      <p:tavLst>
                                        <p:tav tm="0">
                                          <p:val>
                                            <p:fltVal val="0"/>
                                          </p:val>
                                        </p:tav>
                                        <p:tav tm="100000">
                                          <p:val>
                                            <p:strVal val="#ppt_h"/>
                                          </p:val>
                                        </p:tav>
                                      </p:tavLst>
                                    </p:anim>
                                    <p:animEffect transition="in" filter="fade">
                                      <p:cBhvr>
                                        <p:cTn id="9" dur="500"/>
                                        <p:tgtEl>
                                          <p:spTgt spid="17"/>
                                        </p:tgtEl>
                                      </p:cBhvr>
                                    </p:animEffect>
                                  </p:childTnLst>
                                </p:cTn>
                              </p:par>
                              <p:par>
                                <p:cTn id="10" presetID="53" presetClass="entr" presetSubtype="16" fill="hold" grpId="0" nodeType="withEffect">
                                  <p:stCondLst>
                                    <p:cond delay="0"/>
                                  </p:stCondLst>
                                  <p:childTnLst>
                                    <p:set>
                                      <p:cBhvr>
                                        <p:cTn id="11" dur="1" fill="hold">
                                          <p:stCondLst>
                                            <p:cond delay="0"/>
                                          </p:stCondLst>
                                        </p:cTn>
                                        <p:tgtEl>
                                          <p:spTgt spid="26627"/>
                                        </p:tgtEl>
                                        <p:attrNameLst>
                                          <p:attrName>style.visibility</p:attrName>
                                        </p:attrNameLst>
                                      </p:cBhvr>
                                      <p:to>
                                        <p:strVal val="visible"/>
                                      </p:to>
                                    </p:set>
                                    <p:anim calcmode="lin" valueType="num">
                                      <p:cBhvr>
                                        <p:cTn id="12" dur="500" fill="hold"/>
                                        <p:tgtEl>
                                          <p:spTgt spid="26627"/>
                                        </p:tgtEl>
                                        <p:attrNameLst>
                                          <p:attrName>ppt_w</p:attrName>
                                        </p:attrNameLst>
                                      </p:cBhvr>
                                      <p:tavLst>
                                        <p:tav tm="0">
                                          <p:val>
                                            <p:fltVal val="0"/>
                                          </p:val>
                                        </p:tav>
                                        <p:tav tm="100000">
                                          <p:val>
                                            <p:strVal val="#ppt_w"/>
                                          </p:val>
                                        </p:tav>
                                      </p:tavLst>
                                    </p:anim>
                                    <p:anim calcmode="lin" valueType="num">
                                      <p:cBhvr>
                                        <p:cTn id="13" dur="500" fill="hold"/>
                                        <p:tgtEl>
                                          <p:spTgt spid="26627"/>
                                        </p:tgtEl>
                                        <p:attrNameLst>
                                          <p:attrName>ppt_h</p:attrName>
                                        </p:attrNameLst>
                                      </p:cBhvr>
                                      <p:tavLst>
                                        <p:tav tm="0">
                                          <p:val>
                                            <p:fltVal val="0"/>
                                          </p:val>
                                        </p:tav>
                                        <p:tav tm="100000">
                                          <p:val>
                                            <p:strVal val="#ppt_h"/>
                                          </p:val>
                                        </p:tav>
                                      </p:tavLst>
                                    </p:anim>
                                    <p:animEffect transition="in" filter="fade">
                                      <p:cBhvr>
                                        <p:cTn id="14" dur="500"/>
                                        <p:tgtEl>
                                          <p:spTgt spid="26627"/>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53" presetClass="entr" presetSubtype="16" fill="hold" nodeType="clickEffect">
                                  <p:stCondLst>
                                    <p:cond delay="0"/>
                                  </p:stCondLst>
                                  <p:childTnLst>
                                    <p:set>
                                      <p:cBhvr>
                                        <p:cTn id="18" dur="1" fill="hold">
                                          <p:stCondLst>
                                            <p:cond delay="0"/>
                                          </p:stCondLst>
                                        </p:cTn>
                                        <p:tgtEl>
                                          <p:spTgt spid="18"/>
                                        </p:tgtEl>
                                        <p:attrNameLst>
                                          <p:attrName>style.visibility</p:attrName>
                                        </p:attrNameLst>
                                      </p:cBhvr>
                                      <p:to>
                                        <p:strVal val="visible"/>
                                      </p:to>
                                    </p:set>
                                    <p:anim calcmode="lin" valueType="num">
                                      <p:cBhvr>
                                        <p:cTn id="19" dur="500" fill="hold"/>
                                        <p:tgtEl>
                                          <p:spTgt spid="18"/>
                                        </p:tgtEl>
                                        <p:attrNameLst>
                                          <p:attrName>ppt_w</p:attrName>
                                        </p:attrNameLst>
                                      </p:cBhvr>
                                      <p:tavLst>
                                        <p:tav tm="0">
                                          <p:val>
                                            <p:fltVal val="0"/>
                                          </p:val>
                                        </p:tav>
                                        <p:tav tm="100000">
                                          <p:val>
                                            <p:strVal val="#ppt_w"/>
                                          </p:val>
                                        </p:tav>
                                      </p:tavLst>
                                    </p:anim>
                                    <p:anim calcmode="lin" valueType="num">
                                      <p:cBhvr>
                                        <p:cTn id="20" dur="500" fill="hold"/>
                                        <p:tgtEl>
                                          <p:spTgt spid="18"/>
                                        </p:tgtEl>
                                        <p:attrNameLst>
                                          <p:attrName>ppt_h</p:attrName>
                                        </p:attrNameLst>
                                      </p:cBhvr>
                                      <p:tavLst>
                                        <p:tav tm="0">
                                          <p:val>
                                            <p:fltVal val="0"/>
                                          </p:val>
                                        </p:tav>
                                        <p:tav tm="100000">
                                          <p:val>
                                            <p:strVal val="#ppt_h"/>
                                          </p:val>
                                        </p:tav>
                                      </p:tavLst>
                                    </p:anim>
                                    <p:animEffect transition="in" filter="fade">
                                      <p:cBhvr>
                                        <p:cTn id="21" dur="500"/>
                                        <p:tgtEl>
                                          <p:spTgt spid="18"/>
                                        </p:tgtEl>
                                      </p:cBhvr>
                                    </p:animEffect>
                                  </p:childTnLst>
                                </p:cTn>
                              </p:par>
                              <p:par>
                                <p:cTn id="22" presetID="53" presetClass="entr" presetSubtype="16" fill="hold" grpId="0" nodeType="withEffect">
                                  <p:stCondLst>
                                    <p:cond delay="0"/>
                                  </p:stCondLst>
                                  <p:childTnLst>
                                    <p:set>
                                      <p:cBhvr>
                                        <p:cTn id="23" dur="1" fill="hold">
                                          <p:stCondLst>
                                            <p:cond delay="0"/>
                                          </p:stCondLst>
                                        </p:cTn>
                                        <p:tgtEl>
                                          <p:spTgt spid="26629"/>
                                        </p:tgtEl>
                                        <p:attrNameLst>
                                          <p:attrName>style.visibility</p:attrName>
                                        </p:attrNameLst>
                                      </p:cBhvr>
                                      <p:to>
                                        <p:strVal val="visible"/>
                                      </p:to>
                                    </p:set>
                                    <p:anim calcmode="lin" valueType="num">
                                      <p:cBhvr>
                                        <p:cTn id="24" dur="500" fill="hold"/>
                                        <p:tgtEl>
                                          <p:spTgt spid="26629"/>
                                        </p:tgtEl>
                                        <p:attrNameLst>
                                          <p:attrName>ppt_w</p:attrName>
                                        </p:attrNameLst>
                                      </p:cBhvr>
                                      <p:tavLst>
                                        <p:tav tm="0">
                                          <p:val>
                                            <p:fltVal val="0"/>
                                          </p:val>
                                        </p:tav>
                                        <p:tav tm="100000">
                                          <p:val>
                                            <p:strVal val="#ppt_w"/>
                                          </p:val>
                                        </p:tav>
                                      </p:tavLst>
                                    </p:anim>
                                    <p:anim calcmode="lin" valueType="num">
                                      <p:cBhvr>
                                        <p:cTn id="25" dur="500" fill="hold"/>
                                        <p:tgtEl>
                                          <p:spTgt spid="26629"/>
                                        </p:tgtEl>
                                        <p:attrNameLst>
                                          <p:attrName>ppt_h</p:attrName>
                                        </p:attrNameLst>
                                      </p:cBhvr>
                                      <p:tavLst>
                                        <p:tav tm="0">
                                          <p:val>
                                            <p:fltVal val="0"/>
                                          </p:val>
                                        </p:tav>
                                        <p:tav tm="100000">
                                          <p:val>
                                            <p:strVal val="#ppt_h"/>
                                          </p:val>
                                        </p:tav>
                                      </p:tavLst>
                                    </p:anim>
                                    <p:animEffect transition="in" filter="fade">
                                      <p:cBhvr>
                                        <p:cTn id="26" dur="500"/>
                                        <p:tgtEl>
                                          <p:spTgt spid="26629"/>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53" presetClass="entr" presetSubtype="16" fill="hold" nodeType="clickEffect">
                                  <p:stCondLst>
                                    <p:cond delay="0"/>
                                  </p:stCondLst>
                                  <p:childTnLst>
                                    <p:set>
                                      <p:cBhvr>
                                        <p:cTn id="30" dur="1" fill="hold">
                                          <p:stCondLst>
                                            <p:cond delay="0"/>
                                          </p:stCondLst>
                                        </p:cTn>
                                        <p:tgtEl>
                                          <p:spTgt spid="20"/>
                                        </p:tgtEl>
                                        <p:attrNameLst>
                                          <p:attrName>style.visibility</p:attrName>
                                        </p:attrNameLst>
                                      </p:cBhvr>
                                      <p:to>
                                        <p:strVal val="visible"/>
                                      </p:to>
                                    </p:set>
                                    <p:anim calcmode="lin" valueType="num">
                                      <p:cBhvr>
                                        <p:cTn id="31" dur="500" fill="hold"/>
                                        <p:tgtEl>
                                          <p:spTgt spid="20"/>
                                        </p:tgtEl>
                                        <p:attrNameLst>
                                          <p:attrName>ppt_w</p:attrName>
                                        </p:attrNameLst>
                                      </p:cBhvr>
                                      <p:tavLst>
                                        <p:tav tm="0">
                                          <p:val>
                                            <p:fltVal val="0"/>
                                          </p:val>
                                        </p:tav>
                                        <p:tav tm="100000">
                                          <p:val>
                                            <p:strVal val="#ppt_w"/>
                                          </p:val>
                                        </p:tav>
                                      </p:tavLst>
                                    </p:anim>
                                    <p:anim calcmode="lin" valueType="num">
                                      <p:cBhvr>
                                        <p:cTn id="32" dur="500" fill="hold"/>
                                        <p:tgtEl>
                                          <p:spTgt spid="20"/>
                                        </p:tgtEl>
                                        <p:attrNameLst>
                                          <p:attrName>ppt_h</p:attrName>
                                        </p:attrNameLst>
                                      </p:cBhvr>
                                      <p:tavLst>
                                        <p:tav tm="0">
                                          <p:val>
                                            <p:fltVal val="0"/>
                                          </p:val>
                                        </p:tav>
                                        <p:tav tm="100000">
                                          <p:val>
                                            <p:strVal val="#ppt_h"/>
                                          </p:val>
                                        </p:tav>
                                      </p:tavLst>
                                    </p:anim>
                                    <p:animEffect transition="in" filter="fade">
                                      <p:cBhvr>
                                        <p:cTn id="33" dur="500"/>
                                        <p:tgtEl>
                                          <p:spTgt spid="20"/>
                                        </p:tgtEl>
                                      </p:cBhvr>
                                    </p:animEffect>
                                  </p:childTnLst>
                                </p:cTn>
                              </p:par>
                              <p:par>
                                <p:cTn id="34" presetID="53" presetClass="entr" presetSubtype="16" fill="hold" grpId="0" nodeType="withEffect">
                                  <p:stCondLst>
                                    <p:cond delay="0"/>
                                  </p:stCondLst>
                                  <p:childTnLst>
                                    <p:set>
                                      <p:cBhvr>
                                        <p:cTn id="35" dur="1" fill="hold">
                                          <p:stCondLst>
                                            <p:cond delay="0"/>
                                          </p:stCondLst>
                                        </p:cTn>
                                        <p:tgtEl>
                                          <p:spTgt spid="26630"/>
                                        </p:tgtEl>
                                        <p:attrNameLst>
                                          <p:attrName>style.visibility</p:attrName>
                                        </p:attrNameLst>
                                      </p:cBhvr>
                                      <p:to>
                                        <p:strVal val="visible"/>
                                      </p:to>
                                    </p:set>
                                    <p:anim calcmode="lin" valueType="num">
                                      <p:cBhvr>
                                        <p:cTn id="36" dur="500" fill="hold"/>
                                        <p:tgtEl>
                                          <p:spTgt spid="26630"/>
                                        </p:tgtEl>
                                        <p:attrNameLst>
                                          <p:attrName>ppt_w</p:attrName>
                                        </p:attrNameLst>
                                      </p:cBhvr>
                                      <p:tavLst>
                                        <p:tav tm="0">
                                          <p:val>
                                            <p:fltVal val="0"/>
                                          </p:val>
                                        </p:tav>
                                        <p:tav tm="100000">
                                          <p:val>
                                            <p:strVal val="#ppt_w"/>
                                          </p:val>
                                        </p:tav>
                                      </p:tavLst>
                                    </p:anim>
                                    <p:anim calcmode="lin" valueType="num">
                                      <p:cBhvr>
                                        <p:cTn id="37" dur="500" fill="hold"/>
                                        <p:tgtEl>
                                          <p:spTgt spid="26630"/>
                                        </p:tgtEl>
                                        <p:attrNameLst>
                                          <p:attrName>ppt_h</p:attrName>
                                        </p:attrNameLst>
                                      </p:cBhvr>
                                      <p:tavLst>
                                        <p:tav tm="0">
                                          <p:val>
                                            <p:fltVal val="0"/>
                                          </p:val>
                                        </p:tav>
                                        <p:tav tm="100000">
                                          <p:val>
                                            <p:strVal val="#ppt_h"/>
                                          </p:val>
                                        </p:tav>
                                      </p:tavLst>
                                    </p:anim>
                                    <p:animEffect transition="in" filter="fade">
                                      <p:cBhvr>
                                        <p:cTn id="38" dur="500"/>
                                        <p:tgtEl>
                                          <p:spTgt spid="26630"/>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53" presetClass="entr" presetSubtype="16" fill="hold" nodeType="clickEffect">
                                  <p:stCondLst>
                                    <p:cond delay="0"/>
                                  </p:stCondLst>
                                  <p:childTnLst>
                                    <p:set>
                                      <p:cBhvr>
                                        <p:cTn id="42" dur="1" fill="hold">
                                          <p:stCondLst>
                                            <p:cond delay="0"/>
                                          </p:stCondLst>
                                        </p:cTn>
                                        <p:tgtEl>
                                          <p:spTgt spid="21"/>
                                        </p:tgtEl>
                                        <p:attrNameLst>
                                          <p:attrName>style.visibility</p:attrName>
                                        </p:attrNameLst>
                                      </p:cBhvr>
                                      <p:to>
                                        <p:strVal val="visible"/>
                                      </p:to>
                                    </p:set>
                                    <p:anim calcmode="lin" valueType="num">
                                      <p:cBhvr>
                                        <p:cTn id="43" dur="500" fill="hold"/>
                                        <p:tgtEl>
                                          <p:spTgt spid="21"/>
                                        </p:tgtEl>
                                        <p:attrNameLst>
                                          <p:attrName>ppt_w</p:attrName>
                                        </p:attrNameLst>
                                      </p:cBhvr>
                                      <p:tavLst>
                                        <p:tav tm="0">
                                          <p:val>
                                            <p:fltVal val="0"/>
                                          </p:val>
                                        </p:tav>
                                        <p:tav tm="100000">
                                          <p:val>
                                            <p:strVal val="#ppt_w"/>
                                          </p:val>
                                        </p:tav>
                                      </p:tavLst>
                                    </p:anim>
                                    <p:anim calcmode="lin" valueType="num">
                                      <p:cBhvr>
                                        <p:cTn id="44" dur="500" fill="hold"/>
                                        <p:tgtEl>
                                          <p:spTgt spid="21"/>
                                        </p:tgtEl>
                                        <p:attrNameLst>
                                          <p:attrName>ppt_h</p:attrName>
                                        </p:attrNameLst>
                                      </p:cBhvr>
                                      <p:tavLst>
                                        <p:tav tm="0">
                                          <p:val>
                                            <p:fltVal val="0"/>
                                          </p:val>
                                        </p:tav>
                                        <p:tav tm="100000">
                                          <p:val>
                                            <p:strVal val="#ppt_h"/>
                                          </p:val>
                                        </p:tav>
                                      </p:tavLst>
                                    </p:anim>
                                    <p:animEffect transition="in" filter="fade">
                                      <p:cBhvr>
                                        <p:cTn id="45" dur="500"/>
                                        <p:tgtEl>
                                          <p:spTgt spid="21"/>
                                        </p:tgtEl>
                                      </p:cBhvr>
                                    </p:animEffect>
                                  </p:childTnLst>
                                </p:cTn>
                              </p:par>
                              <p:par>
                                <p:cTn id="46" presetID="53" presetClass="entr" presetSubtype="16" fill="hold" grpId="0" nodeType="withEffect">
                                  <p:stCondLst>
                                    <p:cond delay="0"/>
                                  </p:stCondLst>
                                  <p:childTnLst>
                                    <p:set>
                                      <p:cBhvr>
                                        <p:cTn id="47" dur="1" fill="hold">
                                          <p:stCondLst>
                                            <p:cond delay="0"/>
                                          </p:stCondLst>
                                        </p:cTn>
                                        <p:tgtEl>
                                          <p:spTgt spid="26631"/>
                                        </p:tgtEl>
                                        <p:attrNameLst>
                                          <p:attrName>style.visibility</p:attrName>
                                        </p:attrNameLst>
                                      </p:cBhvr>
                                      <p:to>
                                        <p:strVal val="visible"/>
                                      </p:to>
                                    </p:set>
                                    <p:anim calcmode="lin" valueType="num">
                                      <p:cBhvr>
                                        <p:cTn id="48" dur="500" fill="hold"/>
                                        <p:tgtEl>
                                          <p:spTgt spid="26631"/>
                                        </p:tgtEl>
                                        <p:attrNameLst>
                                          <p:attrName>ppt_w</p:attrName>
                                        </p:attrNameLst>
                                      </p:cBhvr>
                                      <p:tavLst>
                                        <p:tav tm="0">
                                          <p:val>
                                            <p:fltVal val="0"/>
                                          </p:val>
                                        </p:tav>
                                        <p:tav tm="100000">
                                          <p:val>
                                            <p:strVal val="#ppt_w"/>
                                          </p:val>
                                        </p:tav>
                                      </p:tavLst>
                                    </p:anim>
                                    <p:anim calcmode="lin" valueType="num">
                                      <p:cBhvr>
                                        <p:cTn id="49" dur="500" fill="hold"/>
                                        <p:tgtEl>
                                          <p:spTgt spid="26631"/>
                                        </p:tgtEl>
                                        <p:attrNameLst>
                                          <p:attrName>ppt_h</p:attrName>
                                        </p:attrNameLst>
                                      </p:cBhvr>
                                      <p:tavLst>
                                        <p:tav tm="0">
                                          <p:val>
                                            <p:fltVal val="0"/>
                                          </p:val>
                                        </p:tav>
                                        <p:tav tm="100000">
                                          <p:val>
                                            <p:strVal val="#ppt_h"/>
                                          </p:val>
                                        </p:tav>
                                      </p:tavLst>
                                    </p:anim>
                                    <p:animEffect transition="in" filter="fade">
                                      <p:cBhvr>
                                        <p:cTn id="50" dur="500"/>
                                        <p:tgtEl>
                                          <p:spTgt spid="26631"/>
                                        </p:tgtEl>
                                      </p:cBhvr>
                                    </p:animEffect>
                                  </p:childTnLst>
                                </p:cTn>
                              </p:par>
                            </p:childTnLst>
                          </p:cTn>
                        </p:par>
                      </p:childTnLst>
                    </p:cTn>
                  </p:par>
                  <p:par>
                    <p:cTn id="51" fill="hold" nodeType="clickPar">
                      <p:stCondLst>
                        <p:cond delay="indefinite"/>
                      </p:stCondLst>
                      <p:childTnLst>
                        <p:par>
                          <p:cTn id="52" fill="hold" nodeType="withGroup">
                            <p:stCondLst>
                              <p:cond delay="0"/>
                            </p:stCondLst>
                            <p:childTnLst>
                              <p:par>
                                <p:cTn id="53" presetID="53" presetClass="entr" presetSubtype="16" fill="hold" grpId="0" nodeType="clickEffect">
                                  <p:stCondLst>
                                    <p:cond delay="0"/>
                                  </p:stCondLst>
                                  <p:childTnLst>
                                    <p:set>
                                      <p:cBhvr>
                                        <p:cTn id="54" dur="1" fill="hold">
                                          <p:stCondLst>
                                            <p:cond delay="0"/>
                                          </p:stCondLst>
                                        </p:cTn>
                                        <p:tgtEl>
                                          <p:spTgt spid="26632"/>
                                        </p:tgtEl>
                                        <p:attrNameLst>
                                          <p:attrName>style.visibility</p:attrName>
                                        </p:attrNameLst>
                                      </p:cBhvr>
                                      <p:to>
                                        <p:strVal val="visible"/>
                                      </p:to>
                                    </p:set>
                                    <p:anim calcmode="lin" valueType="num">
                                      <p:cBhvr>
                                        <p:cTn id="55" dur="500" fill="hold"/>
                                        <p:tgtEl>
                                          <p:spTgt spid="26632"/>
                                        </p:tgtEl>
                                        <p:attrNameLst>
                                          <p:attrName>ppt_w</p:attrName>
                                        </p:attrNameLst>
                                      </p:cBhvr>
                                      <p:tavLst>
                                        <p:tav tm="0">
                                          <p:val>
                                            <p:fltVal val="0"/>
                                          </p:val>
                                        </p:tav>
                                        <p:tav tm="100000">
                                          <p:val>
                                            <p:strVal val="#ppt_w"/>
                                          </p:val>
                                        </p:tav>
                                      </p:tavLst>
                                    </p:anim>
                                    <p:anim calcmode="lin" valueType="num">
                                      <p:cBhvr>
                                        <p:cTn id="56" dur="500" fill="hold"/>
                                        <p:tgtEl>
                                          <p:spTgt spid="26632"/>
                                        </p:tgtEl>
                                        <p:attrNameLst>
                                          <p:attrName>ppt_h</p:attrName>
                                        </p:attrNameLst>
                                      </p:cBhvr>
                                      <p:tavLst>
                                        <p:tav tm="0">
                                          <p:val>
                                            <p:fltVal val="0"/>
                                          </p:val>
                                        </p:tav>
                                        <p:tav tm="100000">
                                          <p:val>
                                            <p:strVal val="#ppt_h"/>
                                          </p:val>
                                        </p:tav>
                                      </p:tavLst>
                                    </p:anim>
                                    <p:animEffect transition="in" filter="fade">
                                      <p:cBhvr>
                                        <p:cTn id="57" dur="500"/>
                                        <p:tgtEl>
                                          <p:spTgt spid="26632"/>
                                        </p:tgtEl>
                                      </p:cBhvr>
                                    </p:animEffect>
                                  </p:childTnLst>
                                </p:cTn>
                              </p:par>
                              <p:par>
                                <p:cTn id="58" presetID="53" presetClass="entr" presetSubtype="16" fill="hold" grpId="0" nodeType="withEffect">
                                  <p:stCondLst>
                                    <p:cond delay="0"/>
                                  </p:stCondLst>
                                  <p:childTnLst>
                                    <p:set>
                                      <p:cBhvr>
                                        <p:cTn id="59" dur="1" fill="hold">
                                          <p:stCondLst>
                                            <p:cond delay="0"/>
                                          </p:stCondLst>
                                        </p:cTn>
                                        <p:tgtEl>
                                          <p:spTgt spid="26633"/>
                                        </p:tgtEl>
                                        <p:attrNameLst>
                                          <p:attrName>style.visibility</p:attrName>
                                        </p:attrNameLst>
                                      </p:cBhvr>
                                      <p:to>
                                        <p:strVal val="visible"/>
                                      </p:to>
                                    </p:set>
                                    <p:anim calcmode="lin" valueType="num">
                                      <p:cBhvr>
                                        <p:cTn id="60" dur="500" fill="hold"/>
                                        <p:tgtEl>
                                          <p:spTgt spid="26633"/>
                                        </p:tgtEl>
                                        <p:attrNameLst>
                                          <p:attrName>ppt_w</p:attrName>
                                        </p:attrNameLst>
                                      </p:cBhvr>
                                      <p:tavLst>
                                        <p:tav tm="0">
                                          <p:val>
                                            <p:fltVal val="0"/>
                                          </p:val>
                                        </p:tav>
                                        <p:tav tm="100000">
                                          <p:val>
                                            <p:strVal val="#ppt_w"/>
                                          </p:val>
                                        </p:tav>
                                      </p:tavLst>
                                    </p:anim>
                                    <p:anim calcmode="lin" valueType="num">
                                      <p:cBhvr>
                                        <p:cTn id="61" dur="500" fill="hold"/>
                                        <p:tgtEl>
                                          <p:spTgt spid="26633"/>
                                        </p:tgtEl>
                                        <p:attrNameLst>
                                          <p:attrName>ppt_h</p:attrName>
                                        </p:attrNameLst>
                                      </p:cBhvr>
                                      <p:tavLst>
                                        <p:tav tm="0">
                                          <p:val>
                                            <p:fltVal val="0"/>
                                          </p:val>
                                        </p:tav>
                                        <p:tav tm="100000">
                                          <p:val>
                                            <p:strVal val="#ppt_h"/>
                                          </p:val>
                                        </p:tav>
                                      </p:tavLst>
                                    </p:anim>
                                    <p:animEffect transition="in" filter="fade">
                                      <p:cBhvr>
                                        <p:cTn id="62" dur="500"/>
                                        <p:tgtEl>
                                          <p:spTgt spid="266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7" grpId="0"/>
      <p:bldP spid="26629" grpId="0"/>
      <p:bldP spid="26630" grpId="0"/>
      <p:bldP spid="26631" grpId="0"/>
      <p:bldP spid="26632" grpId="0"/>
      <p:bldP spid="26633"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itolo 1"/>
          <p:cNvSpPr txBox="1">
            <a:spLocks/>
          </p:cNvSpPr>
          <p:nvPr/>
        </p:nvSpPr>
        <p:spPr bwMode="auto">
          <a:xfrm>
            <a:off x="501650" y="2309813"/>
            <a:ext cx="8140700" cy="2238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182563" eaLnBrk="0" hangingPunct="0">
              <a:defRPr sz="2400">
                <a:solidFill>
                  <a:schemeClr val="tx1"/>
                </a:solidFill>
                <a:latin typeface="Trebuchet MS" charset="0"/>
                <a:ea typeface="Geneva" charset="0"/>
                <a:cs typeface="Geneva" charset="0"/>
              </a:defRPr>
            </a:lvl1pPr>
            <a:lvl2pPr marL="742950" indent="-285750" eaLnBrk="0" hangingPunct="0">
              <a:defRPr sz="2400">
                <a:solidFill>
                  <a:schemeClr val="tx1"/>
                </a:solidFill>
                <a:latin typeface="Trebuchet MS" charset="0"/>
                <a:ea typeface="Geneva" charset="0"/>
              </a:defRPr>
            </a:lvl2pPr>
            <a:lvl3pPr marL="1143000" indent="-228600" eaLnBrk="0" hangingPunct="0">
              <a:defRPr sz="2400">
                <a:solidFill>
                  <a:schemeClr val="tx1"/>
                </a:solidFill>
                <a:latin typeface="Trebuchet MS" charset="0"/>
                <a:ea typeface="Geneva" charset="0"/>
              </a:defRPr>
            </a:lvl3pPr>
            <a:lvl4pPr marL="1600200" indent="-228600" eaLnBrk="0" hangingPunct="0">
              <a:defRPr sz="2400">
                <a:solidFill>
                  <a:schemeClr val="tx1"/>
                </a:solidFill>
                <a:latin typeface="Trebuchet MS" charset="0"/>
                <a:ea typeface="Geneva" charset="0"/>
              </a:defRPr>
            </a:lvl4pPr>
            <a:lvl5pPr marL="2057400" indent="-228600" eaLnBrk="0" hangingPunct="0">
              <a:defRPr sz="2400">
                <a:solidFill>
                  <a:schemeClr val="tx1"/>
                </a:solidFill>
                <a:latin typeface="Trebuchet MS" charset="0"/>
                <a:ea typeface="Geneva" charset="0"/>
              </a:defRPr>
            </a:lvl5pPr>
            <a:lvl6pPr marL="2514600" indent="-228600" eaLnBrk="0" fontAlgn="base" hangingPunct="0">
              <a:spcBef>
                <a:spcPct val="0"/>
              </a:spcBef>
              <a:spcAft>
                <a:spcPct val="0"/>
              </a:spcAft>
              <a:defRPr sz="2400">
                <a:solidFill>
                  <a:schemeClr val="tx1"/>
                </a:solidFill>
                <a:latin typeface="Trebuchet MS" charset="0"/>
                <a:ea typeface="Geneva" charset="0"/>
              </a:defRPr>
            </a:lvl6pPr>
            <a:lvl7pPr marL="2971800" indent="-228600" eaLnBrk="0" fontAlgn="base" hangingPunct="0">
              <a:spcBef>
                <a:spcPct val="0"/>
              </a:spcBef>
              <a:spcAft>
                <a:spcPct val="0"/>
              </a:spcAft>
              <a:defRPr sz="2400">
                <a:solidFill>
                  <a:schemeClr val="tx1"/>
                </a:solidFill>
                <a:latin typeface="Trebuchet MS" charset="0"/>
                <a:ea typeface="Geneva" charset="0"/>
              </a:defRPr>
            </a:lvl7pPr>
            <a:lvl8pPr marL="3429000" indent="-228600" eaLnBrk="0" fontAlgn="base" hangingPunct="0">
              <a:spcBef>
                <a:spcPct val="0"/>
              </a:spcBef>
              <a:spcAft>
                <a:spcPct val="0"/>
              </a:spcAft>
              <a:defRPr sz="2400">
                <a:solidFill>
                  <a:schemeClr val="tx1"/>
                </a:solidFill>
                <a:latin typeface="Trebuchet MS" charset="0"/>
                <a:ea typeface="Geneva" charset="0"/>
              </a:defRPr>
            </a:lvl8pPr>
            <a:lvl9pPr marL="3886200" indent="-228600" eaLnBrk="0" fontAlgn="base" hangingPunct="0">
              <a:spcBef>
                <a:spcPct val="0"/>
              </a:spcBef>
              <a:spcAft>
                <a:spcPct val="0"/>
              </a:spcAft>
              <a:defRPr sz="2400">
                <a:solidFill>
                  <a:schemeClr val="tx1"/>
                </a:solidFill>
                <a:latin typeface="Trebuchet MS" charset="0"/>
                <a:ea typeface="Geneva" charset="0"/>
              </a:defRPr>
            </a:lvl9pPr>
          </a:lstStyle>
          <a:p>
            <a:pPr algn="ctr" defTabSz="914400" eaLnBrk="1" hangingPunct="1">
              <a:buClr>
                <a:srgbClr val="C3260C"/>
              </a:buClr>
              <a:buSzPct val="128000"/>
              <a:buFont typeface="Georgia" charset="0"/>
              <a:buNone/>
            </a:pPr>
            <a:r>
              <a:rPr lang="it-IT" sz="7200" b="1">
                <a:solidFill>
                  <a:srgbClr val="F9C31B"/>
                </a:solidFill>
                <a:latin typeface="Arial" charset="0"/>
                <a:cs typeface="Arial" charset="0"/>
              </a:rPr>
              <a:t>HAMLET</a:t>
            </a:r>
            <a:endParaRPr lang="it-IT" sz="3600" b="1">
              <a:solidFill>
                <a:srgbClr val="F9C31B"/>
              </a:solidFill>
              <a:latin typeface="Arial" charset="0"/>
              <a:cs typeface="Arial" charset="0"/>
            </a:endParaRPr>
          </a:p>
        </p:txBody>
      </p:sp>
    </p:spTree>
  </p:cSld>
  <p:clrMapOvr>
    <a:masterClrMapping/>
  </p:clrMapOvr>
  <mc:AlternateContent xmlns:mc="http://schemas.openxmlformats.org/markup-compatibility/2006" xmlns:p14="http://schemas.microsoft.com/office/powerpoint/2010/main">
    <mc:Choice Requires="p14">
      <p:transition spd="slow" p14:dur="2000" advClick="0" advTm="4000">
        <p:circle/>
      </p:transition>
    </mc:Choice>
    <mc:Fallback xmlns="">
      <p:transition xmlns:p14="http://schemas.microsoft.com/office/powerpoint/2010/main" spd="slow" advClick="0" advTm="4000">
        <p:circl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Segnaposto contenuto 2"/>
          <p:cNvSpPr>
            <a:spLocks noGrp="1"/>
          </p:cNvSpPr>
          <p:nvPr>
            <p:ph sz="quarter" idx="13"/>
          </p:nvPr>
        </p:nvSpPr>
        <p:spPr>
          <a:xfrm>
            <a:off x="309563" y="136525"/>
            <a:ext cx="8524875" cy="1047750"/>
          </a:xfrm>
        </p:spPr>
        <p:txBody>
          <a:bodyPr/>
          <a:lstStyle/>
          <a:p>
            <a:pPr marL="44450" indent="0" algn="ctr" eaLnBrk="1" hangingPunct="1">
              <a:buFont typeface="Georgia" charset="0"/>
              <a:buNone/>
            </a:pPr>
            <a:r>
              <a:rPr lang="it-IT" sz="4800">
                <a:solidFill>
                  <a:srgbClr val="000090"/>
                </a:solidFill>
                <a:latin typeface="Arial" charset="0"/>
                <a:cs typeface="Arial" charset="0"/>
              </a:rPr>
              <a:t>HAMLET</a:t>
            </a:r>
          </a:p>
        </p:txBody>
      </p:sp>
      <p:sp>
        <p:nvSpPr>
          <p:cNvPr id="28675" name="Rettangolo 7"/>
          <p:cNvSpPr>
            <a:spLocks noChangeArrowheads="1"/>
          </p:cNvSpPr>
          <p:nvPr/>
        </p:nvSpPr>
        <p:spPr bwMode="auto">
          <a:xfrm>
            <a:off x="842963" y="2165350"/>
            <a:ext cx="7519987" cy="1570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just"/>
            <a:r>
              <a:rPr lang="en-GB" sz="1600">
                <a:latin typeface="Arial" charset="0"/>
                <a:cs typeface="Arial" charset="0"/>
              </a:rPr>
              <a:t>It is the story of Hamlet, the young prince of Denmark who has to revenge his father’s assassination committed by the king’s brother, Claudius. After staging a play recalling the actual murder, Hamlet has the proof of his uncle’s betrayal. He eventually kills Claudius on impulse, after finding out the treacherous actions plotted against him by his uncle. The reign goes to young Fortinbras, the king of Norway.</a:t>
            </a:r>
            <a:endParaRPr lang="it-IT" sz="1600">
              <a:latin typeface="Arial" charset="0"/>
              <a:cs typeface="Arial" charset="0"/>
            </a:endParaRPr>
          </a:p>
        </p:txBody>
      </p:sp>
      <p:sp>
        <p:nvSpPr>
          <p:cNvPr id="28676" name="CasellaDiTesto 4"/>
          <p:cNvSpPr txBox="1">
            <a:spLocks noChangeArrowheads="1"/>
          </p:cNvSpPr>
          <p:nvPr/>
        </p:nvSpPr>
        <p:spPr bwMode="auto">
          <a:xfrm>
            <a:off x="566738" y="1736725"/>
            <a:ext cx="3465512"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rebuchet MS" charset="0"/>
                <a:ea typeface="Geneva" charset="0"/>
                <a:cs typeface="Geneva" charset="0"/>
              </a:defRPr>
            </a:lvl1pPr>
            <a:lvl2pPr marL="742950" indent="-285750" eaLnBrk="0" hangingPunct="0">
              <a:defRPr sz="2400">
                <a:solidFill>
                  <a:schemeClr val="tx1"/>
                </a:solidFill>
                <a:latin typeface="Trebuchet MS" charset="0"/>
                <a:ea typeface="Geneva" charset="0"/>
              </a:defRPr>
            </a:lvl2pPr>
            <a:lvl3pPr marL="1143000" indent="-228600" eaLnBrk="0" hangingPunct="0">
              <a:defRPr sz="2400">
                <a:solidFill>
                  <a:schemeClr val="tx1"/>
                </a:solidFill>
                <a:latin typeface="Trebuchet MS" charset="0"/>
                <a:ea typeface="Geneva" charset="0"/>
              </a:defRPr>
            </a:lvl3pPr>
            <a:lvl4pPr marL="1600200" indent="-228600" eaLnBrk="0" hangingPunct="0">
              <a:defRPr sz="2400">
                <a:solidFill>
                  <a:schemeClr val="tx1"/>
                </a:solidFill>
                <a:latin typeface="Trebuchet MS" charset="0"/>
                <a:ea typeface="Geneva" charset="0"/>
              </a:defRPr>
            </a:lvl4pPr>
            <a:lvl5pPr marL="2057400" indent="-228600" eaLnBrk="0" hangingPunct="0">
              <a:defRPr sz="2400">
                <a:solidFill>
                  <a:schemeClr val="tx1"/>
                </a:solidFill>
                <a:latin typeface="Trebuchet MS" charset="0"/>
                <a:ea typeface="Geneva" charset="0"/>
              </a:defRPr>
            </a:lvl5pPr>
            <a:lvl6pPr marL="2514600" indent="-228600" eaLnBrk="0" fontAlgn="base" hangingPunct="0">
              <a:spcBef>
                <a:spcPct val="0"/>
              </a:spcBef>
              <a:spcAft>
                <a:spcPct val="0"/>
              </a:spcAft>
              <a:defRPr sz="2400">
                <a:solidFill>
                  <a:schemeClr val="tx1"/>
                </a:solidFill>
                <a:latin typeface="Trebuchet MS" charset="0"/>
                <a:ea typeface="Geneva" charset="0"/>
              </a:defRPr>
            </a:lvl6pPr>
            <a:lvl7pPr marL="2971800" indent="-228600" eaLnBrk="0" fontAlgn="base" hangingPunct="0">
              <a:spcBef>
                <a:spcPct val="0"/>
              </a:spcBef>
              <a:spcAft>
                <a:spcPct val="0"/>
              </a:spcAft>
              <a:defRPr sz="2400">
                <a:solidFill>
                  <a:schemeClr val="tx1"/>
                </a:solidFill>
                <a:latin typeface="Trebuchet MS" charset="0"/>
                <a:ea typeface="Geneva" charset="0"/>
              </a:defRPr>
            </a:lvl7pPr>
            <a:lvl8pPr marL="3429000" indent="-228600" eaLnBrk="0" fontAlgn="base" hangingPunct="0">
              <a:spcBef>
                <a:spcPct val="0"/>
              </a:spcBef>
              <a:spcAft>
                <a:spcPct val="0"/>
              </a:spcAft>
              <a:defRPr sz="2400">
                <a:solidFill>
                  <a:schemeClr val="tx1"/>
                </a:solidFill>
                <a:latin typeface="Trebuchet MS" charset="0"/>
                <a:ea typeface="Geneva" charset="0"/>
              </a:defRPr>
            </a:lvl8pPr>
            <a:lvl9pPr marL="3886200" indent="-228600" eaLnBrk="0" fontAlgn="base" hangingPunct="0">
              <a:spcBef>
                <a:spcPct val="0"/>
              </a:spcBef>
              <a:spcAft>
                <a:spcPct val="0"/>
              </a:spcAft>
              <a:defRPr sz="2400">
                <a:solidFill>
                  <a:schemeClr val="tx1"/>
                </a:solidFill>
                <a:latin typeface="Trebuchet MS" charset="0"/>
                <a:ea typeface="Geneva" charset="0"/>
              </a:defRPr>
            </a:lvl9pPr>
          </a:lstStyle>
          <a:p>
            <a:pPr eaLnBrk="1" hangingPunct="1"/>
            <a:r>
              <a:rPr lang="it-IT" i="1">
                <a:latin typeface="Arial" charset="0"/>
                <a:cs typeface="Arial" charset="0"/>
              </a:rPr>
              <a:t>Plot:</a:t>
            </a:r>
          </a:p>
        </p:txBody>
      </p:sp>
      <p:sp>
        <p:nvSpPr>
          <p:cNvPr id="28677" name="Rettangolo 6"/>
          <p:cNvSpPr>
            <a:spLocks noChangeArrowheads="1"/>
          </p:cNvSpPr>
          <p:nvPr/>
        </p:nvSpPr>
        <p:spPr bwMode="auto">
          <a:xfrm>
            <a:off x="842963" y="5078413"/>
            <a:ext cx="7519987"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just"/>
            <a:r>
              <a:rPr lang="en-GB" sz="1600">
                <a:latin typeface="Arial" charset="0"/>
                <a:cs typeface="Arial" charset="0"/>
              </a:rPr>
              <a:t>Denmark, Elsinore castle and surroundings </a:t>
            </a:r>
            <a:endParaRPr lang="it-IT" sz="1600">
              <a:latin typeface="Arial" charset="0"/>
              <a:cs typeface="Arial" charset="0"/>
            </a:endParaRPr>
          </a:p>
        </p:txBody>
      </p:sp>
      <p:sp>
        <p:nvSpPr>
          <p:cNvPr id="28678" name="CasellaDiTesto 8"/>
          <p:cNvSpPr txBox="1">
            <a:spLocks noChangeArrowheads="1"/>
          </p:cNvSpPr>
          <p:nvPr/>
        </p:nvSpPr>
        <p:spPr bwMode="auto">
          <a:xfrm>
            <a:off x="566738" y="4540250"/>
            <a:ext cx="3465512"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rebuchet MS" charset="0"/>
                <a:ea typeface="Geneva" charset="0"/>
                <a:cs typeface="Geneva" charset="0"/>
              </a:defRPr>
            </a:lvl1pPr>
            <a:lvl2pPr marL="742950" indent="-285750" eaLnBrk="0" hangingPunct="0">
              <a:defRPr sz="2400">
                <a:solidFill>
                  <a:schemeClr val="tx1"/>
                </a:solidFill>
                <a:latin typeface="Trebuchet MS" charset="0"/>
                <a:ea typeface="Geneva" charset="0"/>
              </a:defRPr>
            </a:lvl2pPr>
            <a:lvl3pPr marL="1143000" indent="-228600" eaLnBrk="0" hangingPunct="0">
              <a:defRPr sz="2400">
                <a:solidFill>
                  <a:schemeClr val="tx1"/>
                </a:solidFill>
                <a:latin typeface="Trebuchet MS" charset="0"/>
                <a:ea typeface="Geneva" charset="0"/>
              </a:defRPr>
            </a:lvl3pPr>
            <a:lvl4pPr marL="1600200" indent="-228600" eaLnBrk="0" hangingPunct="0">
              <a:defRPr sz="2400">
                <a:solidFill>
                  <a:schemeClr val="tx1"/>
                </a:solidFill>
                <a:latin typeface="Trebuchet MS" charset="0"/>
                <a:ea typeface="Geneva" charset="0"/>
              </a:defRPr>
            </a:lvl4pPr>
            <a:lvl5pPr marL="2057400" indent="-228600" eaLnBrk="0" hangingPunct="0">
              <a:defRPr sz="2400">
                <a:solidFill>
                  <a:schemeClr val="tx1"/>
                </a:solidFill>
                <a:latin typeface="Trebuchet MS" charset="0"/>
                <a:ea typeface="Geneva" charset="0"/>
              </a:defRPr>
            </a:lvl5pPr>
            <a:lvl6pPr marL="2514600" indent="-228600" eaLnBrk="0" fontAlgn="base" hangingPunct="0">
              <a:spcBef>
                <a:spcPct val="0"/>
              </a:spcBef>
              <a:spcAft>
                <a:spcPct val="0"/>
              </a:spcAft>
              <a:defRPr sz="2400">
                <a:solidFill>
                  <a:schemeClr val="tx1"/>
                </a:solidFill>
                <a:latin typeface="Trebuchet MS" charset="0"/>
                <a:ea typeface="Geneva" charset="0"/>
              </a:defRPr>
            </a:lvl6pPr>
            <a:lvl7pPr marL="2971800" indent="-228600" eaLnBrk="0" fontAlgn="base" hangingPunct="0">
              <a:spcBef>
                <a:spcPct val="0"/>
              </a:spcBef>
              <a:spcAft>
                <a:spcPct val="0"/>
              </a:spcAft>
              <a:defRPr sz="2400">
                <a:solidFill>
                  <a:schemeClr val="tx1"/>
                </a:solidFill>
                <a:latin typeface="Trebuchet MS" charset="0"/>
                <a:ea typeface="Geneva" charset="0"/>
              </a:defRPr>
            </a:lvl7pPr>
            <a:lvl8pPr marL="3429000" indent="-228600" eaLnBrk="0" fontAlgn="base" hangingPunct="0">
              <a:spcBef>
                <a:spcPct val="0"/>
              </a:spcBef>
              <a:spcAft>
                <a:spcPct val="0"/>
              </a:spcAft>
              <a:defRPr sz="2400">
                <a:solidFill>
                  <a:schemeClr val="tx1"/>
                </a:solidFill>
                <a:latin typeface="Trebuchet MS" charset="0"/>
                <a:ea typeface="Geneva" charset="0"/>
              </a:defRPr>
            </a:lvl8pPr>
            <a:lvl9pPr marL="3886200" indent="-228600" eaLnBrk="0" fontAlgn="base" hangingPunct="0">
              <a:spcBef>
                <a:spcPct val="0"/>
              </a:spcBef>
              <a:spcAft>
                <a:spcPct val="0"/>
              </a:spcAft>
              <a:defRPr sz="2400">
                <a:solidFill>
                  <a:schemeClr val="tx1"/>
                </a:solidFill>
                <a:latin typeface="Trebuchet MS" charset="0"/>
                <a:ea typeface="Geneva" charset="0"/>
              </a:defRPr>
            </a:lvl9pPr>
          </a:lstStyle>
          <a:p>
            <a:pPr eaLnBrk="1" hangingPunct="1"/>
            <a:r>
              <a:rPr lang="it-IT" i="1">
                <a:latin typeface="Arial" charset="0"/>
                <a:cs typeface="Arial" charset="0"/>
              </a:rPr>
              <a:t>Setting:</a:t>
            </a:r>
          </a:p>
        </p:txBody>
      </p:sp>
    </p:spTree>
  </p:cSld>
  <p:clrMapOvr>
    <a:masterClrMapping/>
  </p:clrMapOvr>
  <mc:AlternateContent xmlns:mc="http://schemas.openxmlformats.org/markup-compatibility/2006" xmlns:p14="http://schemas.microsoft.com/office/powerpoint/2010/main">
    <mc:Choice Requires="p14">
      <p:transition spd="slow" p14:dur="2000" advClick="0" advTm="4000">
        <p:circle/>
      </p:transition>
    </mc:Choice>
    <mc:Fallback xmlns="">
      <p:transition xmlns:p14="http://schemas.microsoft.com/office/powerpoint/2010/main" spd="slow" advClick="0" advTm="4000">
        <p:circl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8678"/>
                                        </p:tgtEl>
                                        <p:attrNameLst>
                                          <p:attrName>style.visibility</p:attrName>
                                        </p:attrNameLst>
                                      </p:cBhvr>
                                      <p:to>
                                        <p:strVal val="visible"/>
                                      </p:to>
                                    </p:set>
                                    <p:anim calcmode="lin" valueType="num">
                                      <p:cBhvr>
                                        <p:cTn id="7" dur="1000" fill="hold"/>
                                        <p:tgtEl>
                                          <p:spTgt spid="28678"/>
                                        </p:tgtEl>
                                        <p:attrNameLst>
                                          <p:attrName>ppt_w</p:attrName>
                                        </p:attrNameLst>
                                      </p:cBhvr>
                                      <p:tavLst>
                                        <p:tav tm="0">
                                          <p:val>
                                            <p:fltVal val="0"/>
                                          </p:val>
                                        </p:tav>
                                        <p:tav tm="100000">
                                          <p:val>
                                            <p:strVal val="#ppt_w"/>
                                          </p:val>
                                        </p:tav>
                                      </p:tavLst>
                                    </p:anim>
                                    <p:anim calcmode="lin" valueType="num">
                                      <p:cBhvr>
                                        <p:cTn id="8" dur="1000" fill="hold"/>
                                        <p:tgtEl>
                                          <p:spTgt spid="28678"/>
                                        </p:tgtEl>
                                        <p:attrNameLst>
                                          <p:attrName>ppt_h</p:attrName>
                                        </p:attrNameLst>
                                      </p:cBhvr>
                                      <p:tavLst>
                                        <p:tav tm="0">
                                          <p:val>
                                            <p:fltVal val="0"/>
                                          </p:val>
                                        </p:tav>
                                        <p:tav tm="100000">
                                          <p:val>
                                            <p:strVal val="#ppt_h"/>
                                          </p:val>
                                        </p:tav>
                                      </p:tavLst>
                                    </p:anim>
                                    <p:anim calcmode="lin" valueType="num">
                                      <p:cBhvr>
                                        <p:cTn id="9" dur="1000" fill="hold"/>
                                        <p:tgtEl>
                                          <p:spTgt spid="28678"/>
                                        </p:tgtEl>
                                        <p:attrNameLst>
                                          <p:attrName>style.rotation</p:attrName>
                                        </p:attrNameLst>
                                      </p:cBhvr>
                                      <p:tavLst>
                                        <p:tav tm="0">
                                          <p:val>
                                            <p:fltVal val="90"/>
                                          </p:val>
                                        </p:tav>
                                        <p:tav tm="100000">
                                          <p:val>
                                            <p:fltVal val="0"/>
                                          </p:val>
                                        </p:tav>
                                      </p:tavLst>
                                    </p:anim>
                                    <p:animEffect transition="in" filter="fade">
                                      <p:cBhvr>
                                        <p:cTn id="10" dur="1000"/>
                                        <p:tgtEl>
                                          <p:spTgt spid="28678"/>
                                        </p:tgtEl>
                                      </p:cBhvr>
                                    </p:animEffect>
                                  </p:childTnLst>
                                </p:cTn>
                              </p:par>
                              <p:par>
                                <p:cTn id="11" presetID="31" presetClass="entr" presetSubtype="0" fill="hold" grpId="0" nodeType="withEffect">
                                  <p:stCondLst>
                                    <p:cond delay="0"/>
                                  </p:stCondLst>
                                  <p:childTnLst>
                                    <p:set>
                                      <p:cBhvr>
                                        <p:cTn id="12" dur="1" fill="hold">
                                          <p:stCondLst>
                                            <p:cond delay="0"/>
                                          </p:stCondLst>
                                        </p:cTn>
                                        <p:tgtEl>
                                          <p:spTgt spid="28677"/>
                                        </p:tgtEl>
                                        <p:attrNameLst>
                                          <p:attrName>style.visibility</p:attrName>
                                        </p:attrNameLst>
                                      </p:cBhvr>
                                      <p:to>
                                        <p:strVal val="visible"/>
                                      </p:to>
                                    </p:set>
                                    <p:anim calcmode="lin" valueType="num">
                                      <p:cBhvr>
                                        <p:cTn id="13" dur="1000" fill="hold"/>
                                        <p:tgtEl>
                                          <p:spTgt spid="28677"/>
                                        </p:tgtEl>
                                        <p:attrNameLst>
                                          <p:attrName>ppt_w</p:attrName>
                                        </p:attrNameLst>
                                      </p:cBhvr>
                                      <p:tavLst>
                                        <p:tav tm="0">
                                          <p:val>
                                            <p:fltVal val="0"/>
                                          </p:val>
                                        </p:tav>
                                        <p:tav tm="100000">
                                          <p:val>
                                            <p:strVal val="#ppt_w"/>
                                          </p:val>
                                        </p:tav>
                                      </p:tavLst>
                                    </p:anim>
                                    <p:anim calcmode="lin" valueType="num">
                                      <p:cBhvr>
                                        <p:cTn id="14" dur="1000" fill="hold"/>
                                        <p:tgtEl>
                                          <p:spTgt spid="28677"/>
                                        </p:tgtEl>
                                        <p:attrNameLst>
                                          <p:attrName>ppt_h</p:attrName>
                                        </p:attrNameLst>
                                      </p:cBhvr>
                                      <p:tavLst>
                                        <p:tav tm="0">
                                          <p:val>
                                            <p:fltVal val="0"/>
                                          </p:val>
                                        </p:tav>
                                        <p:tav tm="100000">
                                          <p:val>
                                            <p:strVal val="#ppt_h"/>
                                          </p:val>
                                        </p:tav>
                                      </p:tavLst>
                                    </p:anim>
                                    <p:anim calcmode="lin" valueType="num">
                                      <p:cBhvr>
                                        <p:cTn id="15" dur="1000" fill="hold"/>
                                        <p:tgtEl>
                                          <p:spTgt spid="28677"/>
                                        </p:tgtEl>
                                        <p:attrNameLst>
                                          <p:attrName>style.rotation</p:attrName>
                                        </p:attrNameLst>
                                      </p:cBhvr>
                                      <p:tavLst>
                                        <p:tav tm="0">
                                          <p:val>
                                            <p:fltVal val="90"/>
                                          </p:val>
                                        </p:tav>
                                        <p:tav tm="100000">
                                          <p:val>
                                            <p:fltVal val="0"/>
                                          </p:val>
                                        </p:tav>
                                      </p:tavLst>
                                    </p:anim>
                                    <p:animEffect transition="in" filter="fade">
                                      <p:cBhvr>
                                        <p:cTn id="16" dur="1000"/>
                                        <p:tgtEl>
                                          <p:spTgt spid="2867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7" grpId="0"/>
      <p:bldP spid="28678"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Segnaposto contenuto 2"/>
          <p:cNvSpPr>
            <a:spLocks noGrp="1"/>
          </p:cNvSpPr>
          <p:nvPr>
            <p:ph sz="quarter" idx="13"/>
          </p:nvPr>
        </p:nvSpPr>
        <p:spPr>
          <a:xfrm>
            <a:off x="309563" y="136525"/>
            <a:ext cx="8524875" cy="1047750"/>
          </a:xfrm>
        </p:spPr>
        <p:txBody>
          <a:bodyPr/>
          <a:lstStyle/>
          <a:p>
            <a:pPr marL="44450" indent="0" algn="ctr" eaLnBrk="1" hangingPunct="1">
              <a:buFont typeface="Georgia" charset="0"/>
              <a:buNone/>
            </a:pPr>
            <a:r>
              <a:rPr lang="it-IT" sz="4800">
                <a:solidFill>
                  <a:srgbClr val="000090"/>
                </a:solidFill>
                <a:latin typeface="Arial" charset="0"/>
                <a:cs typeface="Arial" charset="0"/>
              </a:rPr>
              <a:t>HAMLET</a:t>
            </a:r>
          </a:p>
        </p:txBody>
      </p:sp>
      <p:sp>
        <p:nvSpPr>
          <p:cNvPr id="8" name="Rettangolo 7"/>
          <p:cNvSpPr/>
          <p:nvPr/>
        </p:nvSpPr>
        <p:spPr>
          <a:xfrm>
            <a:off x="842963" y="2278063"/>
            <a:ext cx="7991475" cy="614362"/>
          </a:xfrm>
          <a:prstGeom prst="rect">
            <a:avLst/>
          </a:prstGeom>
        </p:spPr>
        <p:txBody>
          <a:bodyPr>
            <a:spAutoFit/>
          </a:bodyPr>
          <a:lstStyle/>
          <a:p>
            <a:pPr hangingPunct="0">
              <a:spcBef>
                <a:spcPts val="0"/>
              </a:spcBef>
              <a:spcAft>
                <a:spcPts val="0"/>
              </a:spcAft>
              <a:defRPr/>
            </a:pPr>
            <a:r>
              <a:rPr lang="en-GB" sz="1800" b="1" dirty="0">
                <a:solidFill>
                  <a:schemeClr val="accent2">
                    <a:lumMod val="75000"/>
                  </a:schemeClr>
                </a:solidFill>
                <a:latin typeface="Arial"/>
                <a:ea typeface="+mn-ea"/>
                <a:cs typeface="Arial"/>
              </a:rPr>
              <a:t>• Hamlet</a:t>
            </a:r>
            <a:r>
              <a:rPr lang="en-GB" sz="1600" dirty="0">
                <a:latin typeface="Arial"/>
                <a:ea typeface="+mn-ea"/>
                <a:cs typeface="Arial"/>
              </a:rPr>
              <a:t>: the legendary prince of Denmark – the perfect courtier since he is</a:t>
            </a:r>
            <a:br>
              <a:rPr lang="en-GB" sz="1600" dirty="0">
                <a:latin typeface="Arial"/>
                <a:ea typeface="+mn-ea"/>
                <a:cs typeface="Arial"/>
              </a:rPr>
            </a:br>
            <a:r>
              <a:rPr lang="en-GB" sz="1600" dirty="0">
                <a:latin typeface="Arial"/>
                <a:ea typeface="+mn-ea"/>
                <a:cs typeface="Arial"/>
              </a:rPr>
              <a:t>   educated, a swordsman and a lover </a:t>
            </a:r>
            <a:endParaRPr lang="it-IT" sz="1600" dirty="0">
              <a:latin typeface="Arial"/>
              <a:ea typeface="+mn-ea"/>
              <a:cs typeface="Arial"/>
            </a:endParaRPr>
          </a:p>
        </p:txBody>
      </p:sp>
      <p:sp>
        <p:nvSpPr>
          <p:cNvPr id="29700" name="CasellaDiTesto 4"/>
          <p:cNvSpPr txBox="1">
            <a:spLocks noChangeArrowheads="1"/>
          </p:cNvSpPr>
          <p:nvPr/>
        </p:nvSpPr>
        <p:spPr bwMode="auto">
          <a:xfrm>
            <a:off x="566738" y="1458913"/>
            <a:ext cx="3465512"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rebuchet MS" charset="0"/>
                <a:ea typeface="Geneva" charset="0"/>
                <a:cs typeface="Geneva" charset="0"/>
              </a:defRPr>
            </a:lvl1pPr>
            <a:lvl2pPr marL="742950" indent="-285750" eaLnBrk="0" hangingPunct="0">
              <a:defRPr sz="2400">
                <a:solidFill>
                  <a:schemeClr val="tx1"/>
                </a:solidFill>
                <a:latin typeface="Trebuchet MS" charset="0"/>
                <a:ea typeface="Geneva" charset="0"/>
              </a:defRPr>
            </a:lvl2pPr>
            <a:lvl3pPr marL="1143000" indent="-228600" eaLnBrk="0" hangingPunct="0">
              <a:defRPr sz="2400">
                <a:solidFill>
                  <a:schemeClr val="tx1"/>
                </a:solidFill>
                <a:latin typeface="Trebuchet MS" charset="0"/>
                <a:ea typeface="Geneva" charset="0"/>
              </a:defRPr>
            </a:lvl3pPr>
            <a:lvl4pPr marL="1600200" indent="-228600" eaLnBrk="0" hangingPunct="0">
              <a:defRPr sz="2400">
                <a:solidFill>
                  <a:schemeClr val="tx1"/>
                </a:solidFill>
                <a:latin typeface="Trebuchet MS" charset="0"/>
                <a:ea typeface="Geneva" charset="0"/>
              </a:defRPr>
            </a:lvl4pPr>
            <a:lvl5pPr marL="2057400" indent="-228600" eaLnBrk="0" hangingPunct="0">
              <a:defRPr sz="2400">
                <a:solidFill>
                  <a:schemeClr val="tx1"/>
                </a:solidFill>
                <a:latin typeface="Trebuchet MS" charset="0"/>
                <a:ea typeface="Geneva" charset="0"/>
              </a:defRPr>
            </a:lvl5pPr>
            <a:lvl6pPr marL="2514600" indent="-228600" eaLnBrk="0" fontAlgn="base" hangingPunct="0">
              <a:spcBef>
                <a:spcPct val="0"/>
              </a:spcBef>
              <a:spcAft>
                <a:spcPct val="0"/>
              </a:spcAft>
              <a:defRPr sz="2400">
                <a:solidFill>
                  <a:schemeClr val="tx1"/>
                </a:solidFill>
                <a:latin typeface="Trebuchet MS" charset="0"/>
                <a:ea typeface="Geneva" charset="0"/>
              </a:defRPr>
            </a:lvl6pPr>
            <a:lvl7pPr marL="2971800" indent="-228600" eaLnBrk="0" fontAlgn="base" hangingPunct="0">
              <a:spcBef>
                <a:spcPct val="0"/>
              </a:spcBef>
              <a:spcAft>
                <a:spcPct val="0"/>
              </a:spcAft>
              <a:defRPr sz="2400">
                <a:solidFill>
                  <a:schemeClr val="tx1"/>
                </a:solidFill>
                <a:latin typeface="Trebuchet MS" charset="0"/>
                <a:ea typeface="Geneva" charset="0"/>
              </a:defRPr>
            </a:lvl7pPr>
            <a:lvl8pPr marL="3429000" indent="-228600" eaLnBrk="0" fontAlgn="base" hangingPunct="0">
              <a:spcBef>
                <a:spcPct val="0"/>
              </a:spcBef>
              <a:spcAft>
                <a:spcPct val="0"/>
              </a:spcAft>
              <a:defRPr sz="2400">
                <a:solidFill>
                  <a:schemeClr val="tx1"/>
                </a:solidFill>
                <a:latin typeface="Trebuchet MS" charset="0"/>
                <a:ea typeface="Geneva" charset="0"/>
              </a:defRPr>
            </a:lvl8pPr>
            <a:lvl9pPr marL="3886200" indent="-228600" eaLnBrk="0" fontAlgn="base" hangingPunct="0">
              <a:spcBef>
                <a:spcPct val="0"/>
              </a:spcBef>
              <a:spcAft>
                <a:spcPct val="0"/>
              </a:spcAft>
              <a:defRPr sz="2400">
                <a:solidFill>
                  <a:schemeClr val="tx1"/>
                </a:solidFill>
                <a:latin typeface="Trebuchet MS" charset="0"/>
                <a:ea typeface="Geneva" charset="0"/>
              </a:defRPr>
            </a:lvl9pPr>
          </a:lstStyle>
          <a:p>
            <a:pPr eaLnBrk="1" hangingPunct="1"/>
            <a:r>
              <a:rPr lang="it-IT" sz="2800" i="1">
                <a:latin typeface="Arial" charset="0"/>
                <a:cs typeface="Arial" charset="0"/>
              </a:rPr>
              <a:t>Characters:</a:t>
            </a:r>
          </a:p>
        </p:txBody>
      </p:sp>
      <p:sp>
        <p:nvSpPr>
          <p:cNvPr id="29701" name="Rettangolo 1"/>
          <p:cNvSpPr>
            <a:spLocks noChangeArrowheads="1"/>
          </p:cNvSpPr>
          <p:nvPr/>
        </p:nvSpPr>
        <p:spPr bwMode="auto">
          <a:xfrm>
            <a:off x="842963" y="3044825"/>
            <a:ext cx="6015037"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GB" sz="1800" b="1">
                <a:solidFill>
                  <a:srgbClr val="12B2EB"/>
                </a:solidFill>
                <a:latin typeface="Arial" charset="0"/>
                <a:cs typeface="Arial" charset="0"/>
              </a:rPr>
              <a:t>• Gertrude</a:t>
            </a:r>
            <a:r>
              <a:rPr lang="en-GB" sz="1600">
                <a:solidFill>
                  <a:srgbClr val="000000"/>
                </a:solidFill>
                <a:latin typeface="Arial" charset="0"/>
                <a:cs typeface="Arial" charset="0"/>
              </a:rPr>
              <a:t>:</a:t>
            </a:r>
            <a:r>
              <a:rPr lang="en-GB" sz="1600">
                <a:latin typeface="Arial" charset="0"/>
                <a:cs typeface="Arial" charset="0"/>
              </a:rPr>
              <a:t> Queen of Denmark and Hamlet’s mother</a:t>
            </a:r>
            <a:r>
              <a:rPr lang="it-IT" sz="1600">
                <a:latin typeface="Arial" charset="0"/>
                <a:cs typeface="Arial" charset="0"/>
              </a:rPr>
              <a:t> </a:t>
            </a:r>
          </a:p>
        </p:txBody>
      </p:sp>
      <p:sp>
        <p:nvSpPr>
          <p:cNvPr id="29702" name="Rettangolo 5"/>
          <p:cNvSpPr>
            <a:spLocks noChangeArrowheads="1"/>
          </p:cNvSpPr>
          <p:nvPr/>
        </p:nvSpPr>
        <p:spPr bwMode="auto">
          <a:xfrm>
            <a:off x="842963" y="3565525"/>
            <a:ext cx="799147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GB" sz="1800" b="1">
                <a:solidFill>
                  <a:srgbClr val="12B2EB"/>
                </a:solidFill>
                <a:latin typeface="Arial" charset="0"/>
                <a:cs typeface="Arial" charset="0"/>
              </a:rPr>
              <a:t>• Claudius</a:t>
            </a:r>
            <a:r>
              <a:rPr lang="en-GB" sz="1600">
                <a:solidFill>
                  <a:srgbClr val="000000"/>
                </a:solidFill>
                <a:latin typeface="Arial" charset="0"/>
                <a:cs typeface="Arial" charset="0"/>
              </a:rPr>
              <a:t>: </a:t>
            </a:r>
            <a:r>
              <a:rPr lang="en-GB" sz="1600">
                <a:latin typeface="Arial" charset="0"/>
                <a:cs typeface="Arial" charset="0"/>
              </a:rPr>
              <a:t>Old Hamlet’s brother, he marries Gertrude after killing the old king</a:t>
            </a:r>
            <a:endParaRPr lang="it-IT" sz="1600">
              <a:latin typeface="Arial" charset="0"/>
              <a:cs typeface="Arial" charset="0"/>
            </a:endParaRPr>
          </a:p>
        </p:txBody>
      </p:sp>
      <p:sp>
        <p:nvSpPr>
          <p:cNvPr id="29703" name="Rettangolo 9"/>
          <p:cNvSpPr>
            <a:spLocks noChangeArrowheads="1"/>
          </p:cNvSpPr>
          <p:nvPr/>
        </p:nvSpPr>
        <p:spPr bwMode="auto">
          <a:xfrm>
            <a:off x="842963" y="4086225"/>
            <a:ext cx="555307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GB" sz="1800" b="1">
                <a:solidFill>
                  <a:srgbClr val="12B2EB"/>
                </a:solidFill>
                <a:latin typeface="Arial" charset="0"/>
                <a:cs typeface="Arial" charset="0"/>
              </a:rPr>
              <a:t>• The ghost</a:t>
            </a:r>
            <a:r>
              <a:rPr lang="en-GB" sz="1600">
                <a:solidFill>
                  <a:srgbClr val="000000"/>
                </a:solidFill>
                <a:latin typeface="Arial" charset="0"/>
                <a:cs typeface="Arial" charset="0"/>
              </a:rPr>
              <a:t>: </a:t>
            </a:r>
            <a:r>
              <a:rPr lang="en-GB" sz="1600">
                <a:latin typeface="Arial" charset="0"/>
                <a:cs typeface="Arial" charset="0"/>
              </a:rPr>
              <a:t>old Hamlet</a:t>
            </a:r>
            <a:endParaRPr lang="it-IT" sz="1600">
              <a:latin typeface="Arial" charset="0"/>
              <a:cs typeface="Arial" charset="0"/>
            </a:endParaRPr>
          </a:p>
        </p:txBody>
      </p:sp>
      <p:sp>
        <p:nvSpPr>
          <p:cNvPr id="29704" name="Rettangolo 10"/>
          <p:cNvSpPr>
            <a:spLocks noChangeArrowheads="1"/>
          </p:cNvSpPr>
          <p:nvPr/>
        </p:nvSpPr>
        <p:spPr bwMode="auto">
          <a:xfrm>
            <a:off x="842963" y="4608513"/>
            <a:ext cx="698182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GB" sz="1800" b="1">
                <a:solidFill>
                  <a:srgbClr val="12B2EB"/>
                </a:solidFill>
                <a:latin typeface="Arial" charset="0"/>
                <a:cs typeface="Arial" charset="0"/>
              </a:rPr>
              <a:t>• Ophelia</a:t>
            </a:r>
            <a:r>
              <a:rPr lang="en-GB" sz="1600">
                <a:solidFill>
                  <a:srgbClr val="000000"/>
                </a:solidFill>
                <a:latin typeface="Arial" charset="0"/>
                <a:cs typeface="Arial" charset="0"/>
              </a:rPr>
              <a:t>: </a:t>
            </a:r>
            <a:r>
              <a:rPr lang="en-GB" sz="1600">
                <a:latin typeface="Arial" charset="0"/>
                <a:cs typeface="Arial" charset="0"/>
              </a:rPr>
              <a:t>Polonius’s daughter and Laertes’s sister</a:t>
            </a:r>
            <a:r>
              <a:rPr lang="it-IT" sz="1600">
                <a:latin typeface="Arial" charset="0"/>
                <a:cs typeface="Arial" charset="0"/>
              </a:rPr>
              <a:t> </a:t>
            </a:r>
          </a:p>
        </p:txBody>
      </p:sp>
      <p:sp>
        <p:nvSpPr>
          <p:cNvPr id="29705" name="Rettangolo 11"/>
          <p:cNvSpPr>
            <a:spLocks noChangeArrowheads="1"/>
          </p:cNvSpPr>
          <p:nvPr/>
        </p:nvSpPr>
        <p:spPr bwMode="auto">
          <a:xfrm>
            <a:off x="842963" y="5129213"/>
            <a:ext cx="7237412"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GB" sz="1800" b="1">
                <a:solidFill>
                  <a:srgbClr val="12B2EB"/>
                </a:solidFill>
                <a:latin typeface="Arial" charset="0"/>
                <a:cs typeface="Arial" charset="0"/>
              </a:rPr>
              <a:t>• Horatio</a:t>
            </a:r>
            <a:r>
              <a:rPr lang="en-GB" sz="1600">
                <a:latin typeface="Arial" charset="0"/>
                <a:cs typeface="Arial" charset="0"/>
              </a:rPr>
              <a:t>: Hamlet’s faithful friend and schoolmate</a:t>
            </a:r>
            <a:r>
              <a:rPr lang="it-IT" sz="1600">
                <a:latin typeface="Arial" charset="0"/>
                <a:cs typeface="Arial" charset="0"/>
              </a:rPr>
              <a:t> </a:t>
            </a:r>
          </a:p>
        </p:txBody>
      </p:sp>
      <p:sp>
        <p:nvSpPr>
          <p:cNvPr id="29706" name="Rettangolo 12"/>
          <p:cNvSpPr>
            <a:spLocks noChangeArrowheads="1"/>
          </p:cNvSpPr>
          <p:nvPr/>
        </p:nvSpPr>
        <p:spPr bwMode="auto">
          <a:xfrm>
            <a:off x="842963" y="5649913"/>
            <a:ext cx="8026400" cy="615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GB" sz="1800" b="1">
                <a:solidFill>
                  <a:srgbClr val="12B2EB"/>
                </a:solidFill>
                <a:latin typeface="Arial" charset="0"/>
                <a:cs typeface="Arial" charset="0"/>
              </a:rPr>
              <a:t>• Fortinbras</a:t>
            </a:r>
            <a:r>
              <a:rPr lang="en-GB" sz="1600">
                <a:solidFill>
                  <a:srgbClr val="000000"/>
                </a:solidFill>
                <a:latin typeface="Arial" charset="0"/>
                <a:cs typeface="Arial" charset="0"/>
              </a:rPr>
              <a:t>: </a:t>
            </a:r>
            <a:r>
              <a:rPr lang="en-GB" sz="1600">
                <a:latin typeface="Arial" charset="0"/>
                <a:cs typeface="Arial" charset="0"/>
              </a:rPr>
              <a:t>The young king of Norway who represents the new forces that will</a:t>
            </a:r>
            <a:br>
              <a:rPr lang="en-GB" sz="1600">
                <a:latin typeface="Arial" charset="0"/>
                <a:cs typeface="Arial" charset="0"/>
              </a:rPr>
            </a:br>
            <a:r>
              <a:rPr lang="en-GB" sz="1600">
                <a:latin typeface="Arial" charset="0"/>
                <a:cs typeface="Arial" charset="0"/>
              </a:rPr>
              <a:t>   restore the original balance</a:t>
            </a:r>
            <a:r>
              <a:rPr lang="it-IT" sz="1600">
                <a:latin typeface="Arial" charset="0"/>
                <a:cs typeface="Arial" charset="0"/>
              </a:rPr>
              <a:t> </a:t>
            </a:r>
          </a:p>
        </p:txBody>
      </p:sp>
    </p:spTree>
  </p:cSld>
  <p:clrMapOvr>
    <a:masterClrMapping/>
  </p:clrMapOvr>
  <mc:AlternateContent xmlns:mc="http://schemas.openxmlformats.org/markup-compatibility/2006" xmlns:p14="http://schemas.microsoft.com/office/powerpoint/2010/main">
    <mc:Choice Requires="p14">
      <p:transition spd="slow" p14:dur="2000" advClick="0" advTm="4000">
        <p:circle/>
      </p:transition>
    </mc:Choice>
    <mc:Fallback xmlns="">
      <p:transition xmlns:p14="http://schemas.microsoft.com/office/powerpoint/2010/main" spd="slow" advClick="0" advTm="4000">
        <p:circl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ppt_w</p:attrName>
                                        </p:attrNameLst>
                                      </p:cBhvr>
                                      <p:tavLst>
                                        <p:tav tm="0">
                                          <p:val>
                                            <p:fltVal val="0"/>
                                          </p:val>
                                        </p:tav>
                                        <p:tav tm="100000">
                                          <p:val>
                                            <p:strVal val="#ppt_w"/>
                                          </p:val>
                                        </p:tav>
                                      </p:tavLst>
                                    </p:anim>
                                    <p:anim calcmode="lin" valueType="num">
                                      <p:cBhvr>
                                        <p:cTn id="8" dur="500" fill="hold"/>
                                        <p:tgtEl>
                                          <p:spTgt spid="8"/>
                                        </p:tgtEl>
                                        <p:attrNameLst>
                                          <p:attrName>ppt_h</p:attrName>
                                        </p:attrNameLst>
                                      </p:cBhvr>
                                      <p:tavLst>
                                        <p:tav tm="0">
                                          <p:val>
                                            <p:fltVal val="0"/>
                                          </p:val>
                                        </p:tav>
                                        <p:tav tm="100000">
                                          <p:val>
                                            <p:strVal val="#ppt_h"/>
                                          </p:val>
                                        </p:tav>
                                      </p:tavLst>
                                    </p:anim>
                                    <p:animEffect transition="in" filter="fade">
                                      <p:cBhvr>
                                        <p:cTn id="9" dur="500"/>
                                        <p:tgtEl>
                                          <p:spTgt spid="8"/>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29701"/>
                                        </p:tgtEl>
                                        <p:attrNameLst>
                                          <p:attrName>style.visibility</p:attrName>
                                        </p:attrNameLst>
                                      </p:cBhvr>
                                      <p:to>
                                        <p:strVal val="visible"/>
                                      </p:to>
                                    </p:set>
                                    <p:anim calcmode="lin" valueType="num">
                                      <p:cBhvr>
                                        <p:cTn id="14" dur="500" fill="hold"/>
                                        <p:tgtEl>
                                          <p:spTgt spid="29701"/>
                                        </p:tgtEl>
                                        <p:attrNameLst>
                                          <p:attrName>ppt_w</p:attrName>
                                        </p:attrNameLst>
                                      </p:cBhvr>
                                      <p:tavLst>
                                        <p:tav tm="0">
                                          <p:val>
                                            <p:fltVal val="0"/>
                                          </p:val>
                                        </p:tav>
                                        <p:tav tm="100000">
                                          <p:val>
                                            <p:strVal val="#ppt_w"/>
                                          </p:val>
                                        </p:tav>
                                      </p:tavLst>
                                    </p:anim>
                                    <p:anim calcmode="lin" valueType="num">
                                      <p:cBhvr>
                                        <p:cTn id="15" dur="500" fill="hold"/>
                                        <p:tgtEl>
                                          <p:spTgt spid="29701"/>
                                        </p:tgtEl>
                                        <p:attrNameLst>
                                          <p:attrName>ppt_h</p:attrName>
                                        </p:attrNameLst>
                                      </p:cBhvr>
                                      <p:tavLst>
                                        <p:tav tm="0">
                                          <p:val>
                                            <p:fltVal val="0"/>
                                          </p:val>
                                        </p:tav>
                                        <p:tav tm="100000">
                                          <p:val>
                                            <p:strVal val="#ppt_h"/>
                                          </p:val>
                                        </p:tav>
                                      </p:tavLst>
                                    </p:anim>
                                    <p:animEffect transition="in" filter="fade">
                                      <p:cBhvr>
                                        <p:cTn id="16" dur="500"/>
                                        <p:tgtEl>
                                          <p:spTgt spid="29701"/>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53" presetClass="entr" presetSubtype="16" fill="hold" nodeType="clickEffect">
                                  <p:stCondLst>
                                    <p:cond delay="0"/>
                                  </p:stCondLst>
                                  <p:childTnLst>
                                    <p:set>
                                      <p:cBhvr>
                                        <p:cTn id="20" dur="1" fill="hold">
                                          <p:stCondLst>
                                            <p:cond delay="0"/>
                                          </p:stCondLst>
                                        </p:cTn>
                                        <p:tgtEl>
                                          <p:spTgt spid="29702">
                                            <p:txEl>
                                              <p:pRg st="0" end="0"/>
                                            </p:txEl>
                                          </p:spTgt>
                                        </p:tgtEl>
                                        <p:attrNameLst>
                                          <p:attrName>style.visibility</p:attrName>
                                        </p:attrNameLst>
                                      </p:cBhvr>
                                      <p:to>
                                        <p:strVal val="visible"/>
                                      </p:to>
                                    </p:set>
                                    <p:anim calcmode="lin" valueType="num">
                                      <p:cBhvr>
                                        <p:cTn id="21" dur="500" fill="hold"/>
                                        <p:tgtEl>
                                          <p:spTgt spid="29702">
                                            <p:txEl>
                                              <p:pRg st="0" end="0"/>
                                            </p:txEl>
                                          </p:spTgt>
                                        </p:tgtEl>
                                        <p:attrNameLst>
                                          <p:attrName>ppt_w</p:attrName>
                                        </p:attrNameLst>
                                      </p:cBhvr>
                                      <p:tavLst>
                                        <p:tav tm="0">
                                          <p:val>
                                            <p:fltVal val="0"/>
                                          </p:val>
                                        </p:tav>
                                        <p:tav tm="100000">
                                          <p:val>
                                            <p:strVal val="#ppt_w"/>
                                          </p:val>
                                        </p:tav>
                                      </p:tavLst>
                                    </p:anim>
                                    <p:anim calcmode="lin" valueType="num">
                                      <p:cBhvr>
                                        <p:cTn id="22" dur="500" fill="hold"/>
                                        <p:tgtEl>
                                          <p:spTgt spid="29702">
                                            <p:txEl>
                                              <p:pRg st="0" end="0"/>
                                            </p:txEl>
                                          </p:spTgt>
                                        </p:tgtEl>
                                        <p:attrNameLst>
                                          <p:attrName>ppt_h</p:attrName>
                                        </p:attrNameLst>
                                      </p:cBhvr>
                                      <p:tavLst>
                                        <p:tav tm="0">
                                          <p:val>
                                            <p:fltVal val="0"/>
                                          </p:val>
                                        </p:tav>
                                        <p:tav tm="100000">
                                          <p:val>
                                            <p:strVal val="#ppt_h"/>
                                          </p:val>
                                        </p:tav>
                                      </p:tavLst>
                                    </p:anim>
                                    <p:animEffect transition="in" filter="fade">
                                      <p:cBhvr>
                                        <p:cTn id="23" dur="500"/>
                                        <p:tgtEl>
                                          <p:spTgt spid="29702">
                                            <p:txEl>
                                              <p:pRg st="0" end="0"/>
                                            </p:txEl>
                                          </p:spTgt>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29703"/>
                                        </p:tgtEl>
                                        <p:attrNameLst>
                                          <p:attrName>style.visibility</p:attrName>
                                        </p:attrNameLst>
                                      </p:cBhvr>
                                      <p:to>
                                        <p:strVal val="visible"/>
                                      </p:to>
                                    </p:set>
                                    <p:anim calcmode="lin" valueType="num">
                                      <p:cBhvr>
                                        <p:cTn id="28" dur="500" fill="hold"/>
                                        <p:tgtEl>
                                          <p:spTgt spid="29703"/>
                                        </p:tgtEl>
                                        <p:attrNameLst>
                                          <p:attrName>ppt_w</p:attrName>
                                        </p:attrNameLst>
                                      </p:cBhvr>
                                      <p:tavLst>
                                        <p:tav tm="0">
                                          <p:val>
                                            <p:fltVal val="0"/>
                                          </p:val>
                                        </p:tav>
                                        <p:tav tm="100000">
                                          <p:val>
                                            <p:strVal val="#ppt_w"/>
                                          </p:val>
                                        </p:tav>
                                      </p:tavLst>
                                    </p:anim>
                                    <p:anim calcmode="lin" valueType="num">
                                      <p:cBhvr>
                                        <p:cTn id="29" dur="500" fill="hold"/>
                                        <p:tgtEl>
                                          <p:spTgt spid="29703"/>
                                        </p:tgtEl>
                                        <p:attrNameLst>
                                          <p:attrName>ppt_h</p:attrName>
                                        </p:attrNameLst>
                                      </p:cBhvr>
                                      <p:tavLst>
                                        <p:tav tm="0">
                                          <p:val>
                                            <p:fltVal val="0"/>
                                          </p:val>
                                        </p:tav>
                                        <p:tav tm="100000">
                                          <p:val>
                                            <p:strVal val="#ppt_h"/>
                                          </p:val>
                                        </p:tav>
                                      </p:tavLst>
                                    </p:anim>
                                    <p:animEffect transition="in" filter="fade">
                                      <p:cBhvr>
                                        <p:cTn id="30" dur="500"/>
                                        <p:tgtEl>
                                          <p:spTgt spid="29703"/>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53" presetClass="entr" presetSubtype="16" fill="hold" grpId="0" nodeType="clickEffect">
                                  <p:stCondLst>
                                    <p:cond delay="0"/>
                                  </p:stCondLst>
                                  <p:childTnLst>
                                    <p:set>
                                      <p:cBhvr>
                                        <p:cTn id="34" dur="1" fill="hold">
                                          <p:stCondLst>
                                            <p:cond delay="0"/>
                                          </p:stCondLst>
                                        </p:cTn>
                                        <p:tgtEl>
                                          <p:spTgt spid="29704"/>
                                        </p:tgtEl>
                                        <p:attrNameLst>
                                          <p:attrName>style.visibility</p:attrName>
                                        </p:attrNameLst>
                                      </p:cBhvr>
                                      <p:to>
                                        <p:strVal val="visible"/>
                                      </p:to>
                                    </p:set>
                                    <p:anim calcmode="lin" valueType="num">
                                      <p:cBhvr>
                                        <p:cTn id="35" dur="500" fill="hold"/>
                                        <p:tgtEl>
                                          <p:spTgt spid="29704"/>
                                        </p:tgtEl>
                                        <p:attrNameLst>
                                          <p:attrName>ppt_w</p:attrName>
                                        </p:attrNameLst>
                                      </p:cBhvr>
                                      <p:tavLst>
                                        <p:tav tm="0">
                                          <p:val>
                                            <p:fltVal val="0"/>
                                          </p:val>
                                        </p:tav>
                                        <p:tav tm="100000">
                                          <p:val>
                                            <p:strVal val="#ppt_w"/>
                                          </p:val>
                                        </p:tav>
                                      </p:tavLst>
                                    </p:anim>
                                    <p:anim calcmode="lin" valueType="num">
                                      <p:cBhvr>
                                        <p:cTn id="36" dur="500" fill="hold"/>
                                        <p:tgtEl>
                                          <p:spTgt spid="29704"/>
                                        </p:tgtEl>
                                        <p:attrNameLst>
                                          <p:attrName>ppt_h</p:attrName>
                                        </p:attrNameLst>
                                      </p:cBhvr>
                                      <p:tavLst>
                                        <p:tav tm="0">
                                          <p:val>
                                            <p:fltVal val="0"/>
                                          </p:val>
                                        </p:tav>
                                        <p:tav tm="100000">
                                          <p:val>
                                            <p:strVal val="#ppt_h"/>
                                          </p:val>
                                        </p:tav>
                                      </p:tavLst>
                                    </p:anim>
                                    <p:animEffect transition="in" filter="fade">
                                      <p:cBhvr>
                                        <p:cTn id="37" dur="500"/>
                                        <p:tgtEl>
                                          <p:spTgt spid="29704"/>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53" presetClass="entr" presetSubtype="16" fill="hold" grpId="0" nodeType="clickEffect">
                                  <p:stCondLst>
                                    <p:cond delay="0"/>
                                  </p:stCondLst>
                                  <p:childTnLst>
                                    <p:set>
                                      <p:cBhvr>
                                        <p:cTn id="41" dur="1" fill="hold">
                                          <p:stCondLst>
                                            <p:cond delay="0"/>
                                          </p:stCondLst>
                                        </p:cTn>
                                        <p:tgtEl>
                                          <p:spTgt spid="29705"/>
                                        </p:tgtEl>
                                        <p:attrNameLst>
                                          <p:attrName>style.visibility</p:attrName>
                                        </p:attrNameLst>
                                      </p:cBhvr>
                                      <p:to>
                                        <p:strVal val="visible"/>
                                      </p:to>
                                    </p:set>
                                    <p:anim calcmode="lin" valueType="num">
                                      <p:cBhvr>
                                        <p:cTn id="42" dur="500" fill="hold"/>
                                        <p:tgtEl>
                                          <p:spTgt spid="29705"/>
                                        </p:tgtEl>
                                        <p:attrNameLst>
                                          <p:attrName>ppt_w</p:attrName>
                                        </p:attrNameLst>
                                      </p:cBhvr>
                                      <p:tavLst>
                                        <p:tav tm="0">
                                          <p:val>
                                            <p:fltVal val="0"/>
                                          </p:val>
                                        </p:tav>
                                        <p:tav tm="100000">
                                          <p:val>
                                            <p:strVal val="#ppt_w"/>
                                          </p:val>
                                        </p:tav>
                                      </p:tavLst>
                                    </p:anim>
                                    <p:anim calcmode="lin" valueType="num">
                                      <p:cBhvr>
                                        <p:cTn id="43" dur="500" fill="hold"/>
                                        <p:tgtEl>
                                          <p:spTgt spid="29705"/>
                                        </p:tgtEl>
                                        <p:attrNameLst>
                                          <p:attrName>ppt_h</p:attrName>
                                        </p:attrNameLst>
                                      </p:cBhvr>
                                      <p:tavLst>
                                        <p:tav tm="0">
                                          <p:val>
                                            <p:fltVal val="0"/>
                                          </p:val>
                                        </p:tav>
                                        <p:tav tm="100000">
                                          <p:val>
                                            <p:strVal val="#ppt_h"/>
                                          </p:val>
                                        </p:tav>
                                      </p:tavLst>
                                    </p:anim>
                                    <p:animEffect transition="in" filter="fade">
                                      <p:cBhvr>
                                        <p:cTn id="44" dur="500"/>
                                        <p:tgtEl>
                                          <p:spTgt spid="29705"/>
                                        </p:tgtEl>
                                      </p:cBhvr>
                                    </p:animEffect>
                                  </p:childTnLst>
                                </p:cTn>
                              </p:par>
                            </p:childTnLst>
                          </p:cTn>
                        </p:par>
                      </p:childTnLst>
                    </p:cTn>
                  </p:par>
                  <p:par>
                    <p:cTn id="45" fill="hold" nodeType="clickPar">
                      <p:stCondLst>
                        <p:cond delay="indefinite"/>
                      </p:stCondLst>
                      <p:childTnLst>
                        <p:par>
                          <p:cTn id="46" fill="hold" nodeType="withGroup">
                            <p:stCondLst>
                              <p:cond delay="0"/>
                            </p:stCondLst>
                            <p:childTnLst>
                              <p:par>
                                <p:cTn id="47" presetID="53" presetClass="entr" presetSubtype="16" fill="hold" grpId="0" nodeType="clickEffect">
                                  <p:stCondLst>
                                    <p:cond delay="0"/>
                                  </p:stCondLst>
                                  <p:childTnLst>
                                    <p:set>
                                      <p:cBhvr>
                                        <p:cTn id="48" dur="1" fill="hold">
                                          <p:stCondLst>
                                            <p:cond delay="0"/>
                                          </p:stCondLst>
                                        </p:cTn>
                                        <p:tgtEl>
                                          <p:spTgt spid="29706"/>
                                        </p:tgtEl>
                                        <p:attrNameLst>
                                          <p:attrName>style.visibility</p:attrName>
                                        </p:attrNameLst>
                                      </p:cBhvr>
                                      <p:to>
                                        <p:strVal val="visible"/>
                                      </p:to>
                                    </p:set>
                                    <p:anim calcmode="lin" valueType="num">
                                      <p:cBhvr>
                                        <p:cTn id="49" dur="500" fill="hold"/>
                                        <p:tgtEl>
                                          <p:spTgt spid="29706"/>
                                        </p:tgtEl>
                                        <p:attrNameLst>
                                          <p:attrName>ppt_w</p:attrName>
                                        </p:attrNameLst>
                                      </p:cBhvr>
                                      <p:tavLst>
                                        <p:tav tm="0">
                                          <p:val>
                                            <p:fltVal val="0"/>
                                          </p:val>
                                        </p:tav>
                                        <p:tav tm="100000">
                                          <p:val>
                                            <p:strVal val="#ppt_w"/>
                                          </p:val>
                                        </p:tav>
                                      </p:tavLst>
                                    </p:anim>
                                    <p:anim calcmode="lin" valueType="num">
                                      <p:cBhvr>
                                        <p:cTn id="50" dur="500" fill="hold"/>
                                        <p:tgtEl>
                                          <p:spTgt spid="29706"/>
                                        </p:tgtEl>
                                        <p:attrNameLst>
                                          <p:attrName>ppt_h</p:attrName>
                                        </p:attrNameLst>
                                      </p:cBhvr>
                                      <p:tavLst>
                                        <p:tav tm="0">
                                          <p:val>
                                            <p:fltVal val="0"/>
                                          </p:val>
                                        </p:tav>
                                        <p:tav tm="100000">
                                          <p:val>
                                            <p:strVal val="#ppt_h"/>
                                          </p:val>
                                        </p:tav>
                                      </p:tavLst>
                                    </p:anim>
                                    <p:animEffect transition="in" filter="fade">
                                      <p:cBhvr>
                                        <p:cTn id="51" dur="500"/>
                                        <p:tgtEl>
                                          <p:spTgt spid="2970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29701" grpId="0"/>
      <p:bldP spid="29703" grpId="0"/>
      <p:bldP spid="29704" grpId="0"/>
      <p:bldP spid="29705" grpId="0"/>
      <p:bldP spid="29706"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Segnaposto contenuto 2"/>
          <p:cNvSpPr>
            <a:spLocks noGrp="1"/>
          </p:cNvSpPr>
          <p:nvPr>
            <p:ph sz="quarter" idx="13"/>
          </p:nvPr>
        </p:nvSpPr>
        <p:spPr>
          <a:xfrm>
            <a:off x="309563" y="136525"/>
            <a:ext cx="8524875" cy="1047750"/>
          </a:xfrm>
        </p:spPr>
        <p:txBody>
          <a:bodyPr/>
          <a:lstStyle/>
          <a:p>
            <a:pPr marL="44450" indent="0" algn="ctr" eaLnBrk="1" hangingPunct="1">
              <a:buFont typeface="Georgia" charset="0"/>
              <a:buNone/>
            </a:pPr>
            <a:r>
              <a:rPr lang="it-IT" sz="4800">
                <a:solidFill>
                  <a:srgbClr val="000090"/>
                </a:solidFill>
                <a:latin typeface="Arial" charset="0"/>
                <a:cs typeface="Arial" charset="0"/>
              </a:rPr>
              <a:t>HAMLET</a:t>
            </a:r>
          </a:p>
        </p:txBody>
      </p:sp>
      <p:sp>
        <p:nvSpPr>
          <p:cNvPr id="30723" name="Rettangolo 7"/>
          <p:cNvSpPr>
            <a:spLocks noChangeArrowheads="1"/>
          </p:cNvSpPr>
          <p:nvPr/>
        </p:nvSpPr>
        <p:spPr bwMode="auto">
          <a:xfrm>
            <a:off x="1419225" y="1597025"/>
            <a:ext cx="7415213"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hangingPunct="0"/>
            <a:r>
              <a:rPr lang="en-GB" sz="1600">
                <a:latin typeface="Arial" charset="0"/>
                <a:cs typeface="Arial" charset="0"/>
              </a:rPr>
              <a:t>Order/Disorder</a:t>
            </a:r>
            <a:r>
              <a:rPr lang="it-IT" sz="1600">
                <a:latin typeface="Arial" charset="0"/>
                <a:cs typeface="Arial" charset="0"/>
              </a:rPr>
              <a:t> </a:t>
            </a:r>
          </a:p>
        </p:txBody>
      </p:sp>
      <p:sp>
        <p:nvSpPr>
          <p:cNvPr id="30724" name="CasellaDiTesto 4"/>
          <p:cNvSpPr txBox="1">
            <a:spLocks noChangeArrowheads="1"/>
          </p:cNvSpPr>
          <p:nvPr/>
        </p:nvSpPr>
        <p:spPr bwMode="auto">
          <a:xfrm>
            <a:off x="815975" y="1166813"/>
            <a:ext cx="321627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rebuchet MS" charset="0"/>
                <a:ea typeface="Geneva" charset="0"/>
                <a:cs typeface="Geneva" charset="0"/>
              </a:defRPr>
            </a:lvl1pPr>
            <a:lvl2pPr marL="742950" indent="-285750" eaLnBrk="0" hangingPunct="0">
              <a:defRPr sz="2400">
                <a:solidFill>
                  <a:schemeClr val="tx1"/>
                </a:solidFill>
                <a:latin typeface="Trebuchet MS" charset="0"/>
                <a:ea typeface="Geneva" charset="0"/>
              </a:defRPr>
            </a:lvl2pPr>
            <a:lvl3pPr marL="1143000" indent="-228600" eaLnBrk="0" hangingPunct="0">
              <a:defRPr sz="2400">
                <a:solidFill>
                  <a:schemeClr val="tx1"/>
                </a:solidFill>
                <a:latin typeface="Trebuchet MS" charset="0"/>
                <a:ea typeface="Geneva" charset="0"/>
              </a:defRPr>
            </a:lvl3pPr>
            <a:lvl4pPr marL="1600200" indent="-228600" eaLnBrk="0" hangingPunct="0">
              <a:defRPr sz="2400">
                <a:solidFill>
                  <a:schemeClr val="tx1"/>
                </a:solidFill>
                <a:latin typeface="Trebuchet MS" charset="0"/>
                <a:ea typeface="Geneva" charset="0"/>
              </a:defRPr>
            </a:lvl4pPr>
            <a:lvl5pPr marL="2057400" indent="-228600" eaLnBrk="0" hangingPunct="0">
              <a:defRPr sz="2400">
                <a:solidFill>
                  <a:schemeClr val="tx1"/>
                </a:solidFill>
                <a:latin typeface="Trebuchet MS" charset="0"/>
                <a:ea typeface="Geneva" charset="0"/>
              </a:defRPr>
            </a:lvl5pPr>
            <a:lvl6pPr marL="2514600" indent="-228600" eaLnBrk="0" fontAlgn="base" hangingPunct="0">
              <a:spcBef>
                <a:spcPct val="0"/>
              </a:spcBef>
              <a:spcAft>
                <a:spcPct val="0"/>
              </a:spcAft>
              <a:defRPr sz="2400">
                <a:solidFill>
                  <a:schemeClr val="tx1"/>
                </a:solidFill>
                <a:latin typeface="Trebuchet MS" charset="0"/>
                <a:ea typeface="Geneva" charset="0"/>
              </a:defRPr>
            </a:lvl6pPr>
            <a:lvl7pPr marL="2971800" indent="-228600" eaLnBrk="0" fontAlgn="base" hangingPunct="0">
              <a:spcBef>
                <a:spcPct val="0"/>
              </a:spcBef>
              <a:spcAft>
                <a:spcPct val="0"/>
              </a:spcAft>
              <a:defRPr sz="2400">
                <a:solidFill>
                  <a:schemeClr val="tx1"/>
                </a:solidFill>
                <a:latin typeface="Trebuchet MS" charset="0"/>
                <a:ea typeface="Geneva" charset="0"/>
              </a:defRPr>
            </a:lvl7pPr>
            <a:lvl8pPr marL="3429000" indent="-228600" eaLnBrk="0" fontAlgn="base" hangingPunct="0">
              <a:spcBef>
                <a:spcPct val="0"/>
              </a:spcBef>
              <a:spcAft>
                <a:spcPct val="0"/>
              </a:spcAft>
              <a:defRPr sz="2400">
                <a:solidFill>
                  <a:schemeClr val="tx1"/>
                </a:solidFill>
                <a:latin typeface="Trebuchet MS" charset="0"/>
                <a:ea typeface="Geneva" charset="0"/>
              </a:defRPr>
            </a:lvl8pPr>
            <a:lvl9pPr marL="3886200" indent="-228600" eaLnBrk="0" fontAlgn="base" hangingPunct="0">
              <a:spcBef>
                <a:spcPct val="0"/>
              </a:spcBef>
              <a:spcAft>
                <a:spcPct val="0"/>
              </a:spcAft>
              <a:defRPr sz="2400">
                <a:solidFill>
                  <a:schemeClr val="tx1"/>
                </a:solidFill>
                <a:latin typeface="Trebuchet MS" charset="0"/>
                <a:ea typeface="Geneva" charset="0"/>
              </a:defRPr>
            </a:lvl9pPr>
          </a:lstStyle>
          <a:p>
            <a:pPr eaLnBrk="1" hangingPunct="1"/>
            <a:r>
              <a:rPr lang="it-IT" i="1">
                <a:latin typeface="Arial" charset="0"/>
                <a:cs typeface="Arial" charset="0"/>
              </a:rPr>
              <a:t>Themes:</a:t>
            </a:r>
          </a:p>
        </p:txBody>
      </p:sp>
      <p:sp>
        <p:nvSpPr>
          <p:cNvPr id="30725" name="Rettangolo 1"/>
          <p:cNvSpPr>
            <a:spLocks noChangeArrowheads="1"/>
          </p:cNvSpPr>
          <p:nvPr/>
        </p:nvSpPr>
        <p:spPr bwMode="auto">
          <a:xfrm>
            <a:off x="1420813" y="1966913"/>
            <a:ext cx="7672387"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GB" sz="1600">
                <a:latin typeface="Arial" charset="0"/>
                <a:cs typeface="Arial" charset="0"/>
              </a:rPr>
              <a:t>Revenge: the playwright believes in the order of things and rejects what is</a:t>
            </a:r>
          </a:p>
          <a:p>
            <a:r>
              <a:rPr lang="en-GB" sz="1600">
                <a:latin typeface="Arial" charset="0"/>
                <a:cs typeface="Arial" charset="0"/>
              </a:rPr>
              <a:t>unnatural, out of joint</a:t>
            </a:r>
            <a:endParaRPr lang="it-IT" sz="1600">
              <a:latin typeface="Arial" charset="0"/>
              <a:cs typeface="Arial" charset="0"/>
            </a:endParaRPr>
          </a:p>
        </p:txBody>
      </p:sp>
      <p:sp>
        <p:nvSpPr>
          <p:cNvPr id="30726" name="Rettangolo 5"/>
          <p:cNvSpPr>
            <a:spLocks noChangeArrowheads="1"/>
          </p:cNvSpPr>
          <p:nvPr/>
        </p:nvSpPr>
        <p:spPr bwMode="auto">
          <a:xfrm>
            <a:off x="1419225" y="2581275"/>
            <a:ext cx="7415213"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GB" sz="1600" dirty="0">
                <a:latin typeface="Arial" charset="0"/>
                <a:cs typeface="Arial" charset="0"/>
              </a:rPr>
              <a:t>Appearance/Reality</a:t>
            </a:r>
            <a:r>
              <a:rPr lang="it-IT" sz="1600" dirty="0">
                <a:latin typeface="Arial" charset="0"/>
                <a:cs typeface="Arial" charset="0"/>
              </a:rPr>
              <a:t> </a:t>
            </a:r>
          </a:p>
        </p:txBody>
      </p:sp>
      <p:sp>
        <p:nvSpPr>
          <p:cNvPr id="30727" name="Rettangolo 9"/>
          <p:cNvSpPr>
            <a:spLocks noChangeArrowheads="1"/>
          </p:cNvSpPr>
          <p:nvPr/>
        </p:nvSpPr>
        <p:spPr bwMode="auto">
          <a:xfrm>
            <a:off x="1420813" y="2949575"/>
            <a:ext cx="7672387"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GB" sz="1600">
                <a:latin typeface="Arial" charset="0"/>
                <a:cs typeface="Arial" charset="0"/>
              </a:rPr>
              <a:t>Madness. Two different types, a real one (Ophelia’s) and an artificial one (Hamlet’s)</a:t>
            </a:r>
            <a:r>
              <a:rPr lang="it-IT" sz="1600">
                <a:latin typeface="Arial" charset="0"/>
                <a:cs typeface="Arial" charset="0"/>
              </a:rPr>
              <a:t> </a:t>
            </a:r>
          </a:p>
        </p:txBody>
      </p:sp>
      <p:sp>
        <p:nvSpPr>
          <p:cNvPr id="30728" name="Rettangolo 10"/>
          <p:cNvSpPr>
            <a:spLocks noChangeArrowheads="1"/>
          </p:cNvSpPr>
          <p:nvPr/>
        </p:nvSpPr>
        <p:spPr bwMode="auto">
          <a:xfrm>
            <a:off x="2008188" y="3540125"/>
            <a:ext cx="5676900"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GB" sz="1200">
                <a:latin typeface="Arial" charset="0"/>
                <a:cs typeface="Arial" charset="0"/>
              </a:rPr>
              <a:t>• to unveil the falsity of society</a:t>
            </a:r>
            <a:r>
              <a:rPr lang="it-IT" sz="1200">
                <a:latin typeface="Arial" charset="0"/>
                <a:cs typeface="Arial" charset="0"/>
              </a:rPr>
              <a:t> </a:t>
            </a:r>
          </a:p>
        </p:txBody>
      </p:sp>
      <p:sp>
        <p:nvSpPr>
          <p:cNvPr id="30729" name="Rettangolo 11"/>
          <p:cNvSpPr>
            <a:spLocks noChangeArrowheads="1"/>
          </p:cNvSpPr>
          <p:nvPr/>
        </p:nvSpPr>
        <p:spPr bwMode="auto">
          <a:xfrm>
            <a:off x="2008188" y="3851275"/>
            <a:ext cx="7027862"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GB" sz="1200">
                <a:latin typeface="Arial" charset="0"/>
                <a:cs typeface="Arial" charset="0"/>
              </a:rPr>
              <a:t>• to represent the crisis of a man torn between two different ages (the 16</a:t>
            </a:r>
            <a:r>
              <a:rPr lang="en-GB" sz="1200" baseline="30000">
                <a:latin typeface="Arial" charset="0"/>
                <a:cs typeface="Arial" charset="0"/>
              </a:rPr>
              <a:t>th</a:t>
            </a:r>
            <a:r>
              <a:rPr lang="en-GB" sz="1200">
                <a:latin typeface="Arial" charset="0"/>
                <a:cs typeface="Arial" charset="0"/>
              </a:rPr>
              <a:t> and the 17</a:t>
            </a:r>
            <a:r>
              <a:rPr lang="en-GB" sz="1200" baseline="30000">
                <a:latin typeface="Arial" charset="0"/>
                <a:cs typeface="Arial" charset="0"/>
              </a:rPr>
              <a:t>th </a:t>
            </a:r>
            <a:r>
              <a:rPr lang="en-GB" sz="1200">
                <a:latin typeface="Arial" charset="0"/>
                <a:cs typeface="Arial" charset="0"/>
              </a:rPr>
              <a:t>century)</a:t>
            </a:r>
            <a:r>
              <a:rPr lang="it-IT" sz="1200">
                <a:latin typeface="Arial" charset="0"/>
                <a:cs typeface="Arial" charset="0"/>
              </a:rPr>
              <a:t> </a:t>
            </a:r>
          </a:p>
        </p:txBody>
      </p:sp>
      <p:sp>
        <p:nvSpPr>
          <p:cNvPr id="30730" name="Rettangolo 12"/>
          <p:cNvSpPr>
            <a:spLocks noChangeArrowheads="1"/>
          </p:cNvSpPr>
          <p:nvPr/>
        </p:nvSpPr>
        <p:spPr bwMode="auto">
          <a:xfrm>
            <a:off x="2008188" y="4183063"/>
            <a:ext cx="6945312"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GB" sz="1200">
                <a:latin typeface="Arial" charset="0"/>
                <a:cs typeface="Arial" charset="0"/>
              </a:rPr>
              <a:t>• to show the crisis of the modern man who perceives the division of his self as well as the</a:t>
            </a:r>
            <a:br>
              <a:rPr lang="en-GB" sz="1200">
                <a:latin typeface="Arial" charset="0"/>
                <a:cs typeface="Arial" charset="0"/>
              </a:rPr>
            </a:br>
            <a:r>
              <a:rPr lang="en-GB" sz="1200">
                <a:latin typeface="Arial" charset="0"/>
                <a:cs typeface="Arial" charset="0"/>
              </a:rPr>
              <a:t>  fragmentation of a unitary vision of society</a:t>
            </a:r>
            <a:r>
              <a:rPr lang="it-IT" sz="1200">
                <a:latin typeface="Arial" charset="0"/>
                <a:cs typeface="Arial" charset="0"/>
              </a:rPr>
              <a:t>  </a:t>
            </a:r>
          </a:p>
        </p:txBody>
      </p:sp>
      <p:sp>
        <p:nvSpPr>
          <p:cNvPr id="30731" name="CasellaDiTesto 13"/>
          <p:cNvSpPr txBox="1">
            <a:spLocks noChangeArrowheads="1"/>
          </p:cNvSpPr>
          <p:nvPr/>
        </p:nvSpPr>
        <p:spPr bwMode="auto">
          <a:xfrm>
            <a:off x="1658938" y="3279775"/>
            <a:ext cx="70358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rebuchet MS" charset="0"/>
                <a:ea typeface="Geneva" charset="0"/>
                <a:cs typeface="Geneva" charset="0"/>
              </a:defRPr>
            </a:lvl1pPr>
            <a:lvl2pPr marL="742950" indent="-285750" eaLnBrk="0" hangingPunct="0">
              <a:defRPr sz="2400">
                <a:solidFill>
                  <a:schemeClr val="tx1"/>
                </a:solidFill>
                <a:latin typeface="Trebuchet MS" charset="0"/>
                <a:ea typeface="Geneva" charset="0"/>
              </a:defRPr>
            </a:lvl2pPr>
            <a:lvl3pPr marL="1143000" indent="-228600" eaLnBrk="0" hangingPunct="0">
              <a:defRPr sz="2400">
                <a:solidFill>
                  <a:schemeClr val="tx1"/>
                </a:solidFill>
                <a:latin typeface="Trebuchet MS" charset="0"/>
                <a:ea typeface="Geneva" charset="0"/>
              </a:defRPr>
            </a:lvl3pPr>
            <a:lvl4pPr marL="1600200" indent="-228600" eaLnBrk="0" hangingPunct="0">
              <a:defRPr sz="2400">
                <a:solidFill>
                  <a:schemeClr val="tx1"/>
                </a:solidFill>
                <a:latin typeface="Trebuchet MS" charset="0"/>
                <a:ea typeface="Geneva" charset="0"/>
              </a:defRPr>
            </a:lvl4pPr>
            <a:lvl5pPr marL="2057400" indent="-228600" eaLnBrk="0" hangingPunct="0">
              <a:defRPr sz="2400">
                <a:solidFill>
                  <a:schemeClr val="tx1"/>
                </a:solidFill>
                <a:latin typeface="Trebuchet MS" charset="0"/>
                <a:ea typeface="Geneva" charset="0"/>
              </a:defRPr>
            </a:lvl5pPr>
            <a:lvl6pPr marL="2514600" indent="-228600" eaLnBrk="0" fontAlgn="base" hangingPunct="0">
              <a:spcBef>
                <a:spcPct val="0"/>
              </a:spcBef>
              <a:spcAft>
                <a:spcPct val="0"/>
              </a:spcAft>
              <a:defRPr sz="2400">
                <a:solidFill>
                  <a:schemeClr val="tx1"/>
                </a:solidFill>
                <a:latin typeface="Trebuchet MS" charset="0"/>
                <a:ea typeface="Geneva" charset="0"/>
              </a:defRPr>
            </a:lvl6pPr>
            <a:lvl7pPr marL="2971800" indent="-228600" eaLnBrk="0" fontAlgn="base" hangingPunct="0">
              <a:spcBef>
                <a:spcPct val="0"/>
              </a:spcBef>
              <a:spcAft>
                <a:spcPct val="0"/>
              </a:spcAft>
              <a:defRPr sz="2400">
                <a:solidFill>
                  <a:schemeClr val="tx1"/>
                </a:solidFill>
                <a:latin typeface="Trebuchet MS" charset="0"/>
                <a:ea typeface="Geneva" charset="0"/>
              </a:defRPr>
            </a:lvl7pPr>
            <a:lvl8pPr marL="3429000" indent="-228600" eaLnBrk="0" fontAlgn="base" hangingPunct="0">
              <a:spcBef>
                <a:spcPct val="0"/>
              </a:spcBef>
              <a:spcAft>
                <a:spcPct val="0"/>
              </a:spcAft>
              <a:defRPr sz="2400">
                <a:solidFill>
                  <a:schemeClr val="tx1"/>
                </a:solidFill>
                <a:latin typeface="Trebuchet MS" charset="0"/>
                <a:ea typeface="Geneva" charset="0"/>
              </a:defRPr>
            </a:lvl8pPr>
            <a:lvl9pPr marL="3886200" indent="-228600" eaLnBrk="0" fontAlgn="base" hangingPunct="0">
              <a:spcBef>
                <a:spcPct val="0"/>
              </a:spcBef>
              <a:spcAft>
                <a:spcPct val="0"/>
              </a:spcAft>
              <a:defRPr sz="2400">
                <a:solidFill>
                  <a:schemeClr val="tx1"/>
                </a:solidFill>
                <a:latin typeface="Trebuchet MS" charset="0"/>
                <a:ea typeface="Geneva" charset="0"/>
              </a:defRPr>
            </a:lvl9pPr>
          </a:lstStyle>
          <a:p>
            <a:pPr eaLnBrk="1" hangingPunct="1"/>
            <a:r>
              <a:rPr lang="en-GB" sz="1200">
                <a:latin typeface="Arial" charset="0"/>
                <a:cs typeface="Arial" charset="0"/>
              </a:rPr>
              <a:t>The latter is used as an instrumental device:</a:t>
            </a:r>
            <a:endParaRPr lang="it-IT" sz="1200">
              <a:latin typeface="Arial" charset="0"/>
              <a:cs typeface="Arial" charset="0"/>
            </a:endParaRPr>
          </a:p>
        </p:txBody>
      </p:sp>
      <p:sp>
        <p:nvSpPr>
          <p:cNvPr id="30732" name="Rettangolo 14"/>
          <p:cNvSpPr>
            <a:spLocks noChangeArrowheads="1"/>
          </p:cNvSpPr>
          <p:nvPr/>
        </p:nvSpPr>
        <p:spPr bwMode="auto">
          <a:xfrm>
            <a:off x="1420813" y="4892675"/>
            <a:ext cx="744855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GB" sz="1600">
                <a:latin typeface="Arial" charset="0"/>
                <a:cs typeface="Arial" charset="0"/>
              </a:rPr>
              <a:t>Melancholy: it is the condition of a man going through a deep social and personal crisis</a:t>
            </a:r>
            <a:r>
              <a:rPr lang="it-IT" sz="1600">
                <a:latin typeface="Arial" charset="0"/>
                <a:cs typeface="Arial" charset="0"/>
              </a:rPr>
              <a:t>  </a:t>
            </a:r>
          </a:p>
        </p:txBody>
      </p:sp>
      <p:sp>
        <p:nvSpPr>
          <p:cNvPr id="30733" name="CasellaDiTesto 15"/>
          <p:cNvSpPr txBox="1">
            <a:spLocks noChangeArrowheads="1"/>
          </p:cNvSpPr>
          <p:nvPr/>
        </p:nvSpPr>
        <p:spPr bwMode="auto">
          <a:xfrm>
            <a:off x="1162050" y="5495925"/>
            <a:ext cx="7672388"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rebuchet MS" charset="0"/>
                <a:ea typeface="Geneva" charset="0"/>
                <a:cs typeface="Geneva" charset="0"/>
              </a:defRPr>
            </a:lvl1pPr>
            <a:lvl2pPr marL="742950" indent="-285750" eaLnBrk="0" hangingPunct="0">
              <a:defRPr sz="2400">
                <a:solidFill>
                  <a:schemeClr val="tx1"/>
                </a:solidFill>
                <a:latin typeface="Trebuchet MS" charset="0"/>
                <a:ea typeface="Geneva" charset="0"/>
              </a:defRPr>
            </a:lvl2pPr>
            <a:lvl3pPr marL="1143000" indent="-228600" eaLnBrk="0" hangingPunct="0">
              <a:defRPr sz="2400">
                <a:solidFill>
                  <a:schemeClr val="tx1"/>
                </a:solidFill>
                <a:latin typeface="Trebuchet MS" charset="0"/>
                <a:ea typeface="Geneva" charset="0"/>
              </a:defRPr>
            </a:lvl3pPr>
            <a:lvl4pPr marL="1600200" indent="-228600" eaLnBrk="0" hangingPunct="0">
              <a:defRPr sz="2400">
                <a:solidFill>
                  <a:schemeClr val="tx1"/>
                </a:solidFill>
                <a:latin typeface="Trebuchet MS" charset="0"/>
                <a:ea typeface="Geneva" charset="0"/>
              </a:defRPr>
            </a:lvl4pPr>
            <a:lvl5pPr marL="2057400" indent="-228600" eaLnBrk="0" hangingPunct="0">
              <a:defRPr sz="2400">
                <a:solidFill>
                  <a:schemeClr val="tx1"/>
                </a:solidFill>
                <a:latin typeface="Trebuchet MS" charset="0"/>
                <a:ea typeface="Geneva" charset="0"/>
              </a:defRPr>
            </a:lvl5pPr>
            <a:lvl6pPr marL="2514600" indent="-228600" eaLnBrk="0" fontAlgn="base" hangingPunct="0">
              <a:spcBef>
                <a:spcPct val="0"/>
              </a:spcBef>
              <a:spcAft>
                <a:spcPct val="0"/>
              </a:spcAft>
              <a:defRPr sz="2400">
                <a:solidFill>
                  <a:schemeClr val="tx1"/>
                </a:solidFill>
                <a:latin typeface="Trebuchet MS" charset="0"/>
                <a:ea typeface="Geneva" charset="0"/>
              </a:defRPr>
            </a:lvl6pPr>
            <a:lvl7pPr marL="2971800" indent="-228600" eaLnBrk="0" fontAlgn="base" hangingPunct="0">
              <a:spcBef>
                <a:spcPct val="0"/>
              </a:spcBef>
              <a:spcAft>
                <a:spcPct val="0"/>
              </a:spcAft>
              <a:defRPr sz="2400">
                <a:solidFill>
                  <a:schemeClr val="tx1"/>
                </a:solidFill>
                <a:latin typeface="Trebuchet MS" charset="0"/>
                <a:ea typeface="Geneva" charset="0"/>
              </a:defRPr>
            </a:lvl7pPr>
            <a:lvl8pPr marL="3429000" indent="-228600" eaLnBrk="0" fontAlgn="base" hangingPunct="0">
              <a:spcBef>
                <a:spcPct val="0"/>
              </a:spcBef>
              <a:spcAft>
                <a:spcPct val="0"/>
              </a:spcAft>
              <a:defRPr sz="2400">
                <a:solidFill>
                  <a:schemeClr val="tx1"/>
                </a:solidFill>
                <a:latin typeface="Trebuchet MS" charset="0"/>
                <a:ea typeface="Geneva" charset="0"/>
              </a:defRPr>
            </a:lvl8pPr>
            <a:lvl9pPr marL="3886200" indent="-228600" eaLnBrk="0" fontAlgn="base" hangingPunct="0">
              <a:spcBef>
                <a:spcPct val="0"/>
              </a:spcBef>
              <a:spcAft>
                <a:spcPct val="0"/>
              </a:spcAft>
              <a:defRPr sz="2400">
                <a:solidFill>
                  <a:schemeClr val="tx1"/>
                </a:solidFill>
                <a:latin typeface="Trebuchet MS" charset="0"/>
                <a:ea typeface="Geneva" charset="0"/>
              </a:defRPr>
            </a:lvl9pPr>
          </a:lstStyle>
          <a:p>
            <a:pPr eaLnBrk="1" hangingPunct="1"/>
            <a:r>
              <a:rPr lang="it-IT" i="1">
                <a:latin typeface="Arial" charset="0"/>
                <a:cs typeface="Arial" charset="0"/>
              </a:rPr>
              <a:t>Source:</a:t>
            </a:r>
          </a:p>
        </p:txBody>
      </p:sp>
      <p:sp>
        <p:nvSpPr>
          <p:cNvPr id="30734" name="CasellaDiTesto 6"/>
          <p:cNvSpPr txBox="1">
            <a:spLocks noChangeArrowheads="1"/>
          </p:cNvSpPr>
          <p:nvPr/>
        </p:nvSpPr>
        <p:spPr bwMode="auto">
          <a:xfrm>
            <a:off x="1571625" y="5859463"/>
            <a:ext cx="7262813"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rebuchet MS" charset="0"/>
                <a:ea typeface="Geneva" charset="0"/>
                <a:cs typeface="Geneva" charset="0"/>
              </a:defRPr>
            </a:lvl1pPr>
            <a:lvl2pPr marL="742950" indent="-285750" eaLnBrk="0" hangingPunct="0">
              <a:defRPr sz="2400">
                <a:solidFill>
                  <a:schemeClr val="tx1"/>
                </a:solidFill>
                <a:latin typeface="Trebuchet MS" charset="0"/>
                <a:ea typeface="Geneva" charset="0"/>
              </a:defRPr>
            </a:lvl2pPr>
            <a:lvl3pPr marL="1143000" indent="-228600" eaLnBrk="0" hangingPunct="0">
              <a:defRPr sz="2400">
                <a:solidFill>
                  <a:schemeClr val="tx1"/>
                </a:solidFill>
                <a:latin typeface="Trebuchet MS" charset="0"/>
                <a:ea typeface="Geneva" charset="0"/>
              </a:defRPr>
            </a:lvl3pPr>
            <a:lvl4pPr marL="1600200" indent="-228600" eaLnBrk="0" hangingPunct="0">
              <a:defRPr sz="2400">
                <a:solidFill>
                  <a:schemeClr val="tx1"/>
                </a:solidFill>
                <a:latin typeface="Trebuchet MS" charset="0"/>
                <a:ea typeface="Geneva" charset="0"/>
              </a:defRPr>
            </a:lvl4pPr>
            <a:lvl5pPr marL="2057400" indent="-228600" eaLnBrk="0" hangingPunct="0">
              <a:defRPr sz="2400">
                <a:solidFill>
                  <a:schemeClr val="tx1"/>
                </a:solidFill>
                <a:latin typeface="Trebuchet MS" charset="0"/>
                <a:ea typeface="Geneva" charset="0"/>
              </a:defRPr>
            </a:lvl5pPr>
            <a:lvl6pPr marL="2514600" indent="-228600" eaLnBrk="0" fontAlgn="base" hangingPunct="0">
              <a:spcBef>
                <a:spcPct val="0"/>
              </a:spcBef>
              <a:spcAft>
                <a:spcPct val="0"/>
              </a:spcAft>
              <a:defRPr sz="2400">
                <a:solidFill>
                  <a:schemeClr val="tx1"/>
                </a:solidFill>
                <a:latin typeface="Trebuchet MS" charset="0"/>
                <a:ea typeface="Geneva" charset="0"/>
              </a:defRPr>
            </a:lvl6pPr>
            <a:lvl7pPr marL="2971800" indent="-228600" eaLnBrk="0" fontAlgn="base" hangingPunct="0">
              <a:spcBef>
                <a:spcPct val="0"/>
              </a:spcBef>
              <a:spcAft>
                <a:spcPct val="0"/>
              </a:spcAft>
              <a:defRPr sz="2400">
                <a:solidFill>
                  <a:schemeClr val="tx1"/>
                </a:solidFill>
                <a:latin typeface="Trebuchet MS" charset="0"/>
                <a:ea typeface="Geneva" charset="0"/>
              </a:defRPr>
            </a:lvl7pPr>
            <a:lvl8pPr marL="3429000" indent="-228600" eaLnBrk="0" fontAlgn="base" hangingPunct="0">
              <a:spcBef>
                <a:spcPct val="0"/>
              </a:spcBef>
              <a:spcAft>
                <a:spcPct val="0"/>
              </a:spcAft>
              <a:defRPr sz="2400">
                <a:solidFill>
                  <a:schemeClr val="tx1"/>
                </a:solidFill>
                <a:latin typeface="Trebuchet MS" charset="0"/>
                <a:ea typeface="Geneva" charset="0"/>
              </a:defRPr>
            </a:lvl8pPr>
            <a:lvl9pPr marL="3886200" indent="-228600" eaLnBrk="0" fontAlgn="base" hangingPunct="0">
              <a:spcBef>
                <a:spcPct val="0"/>
              </a:spcBef>
              <a:spcAft>
                <a:spcPct val="0"/>
              </a:spcAft>
              <a:defRPr sz="2400">
                <a:solidFill>
                  <a:schemeClr val="tx1"/>
                </a:solidFill>
                <a:latin typeface="Trebuchet MS" charset="0"/>
                <a:ea typeface="Geneva" charset="0"/>
              </a:defRPr>
            </a:lvl9pPr>
          </a:lstStyle>
          <a:p>
            <a:pPr eaLnBrk="1" hangingPunct="1"/>
            <a:r>
              <a:rPr lang="en-GB" sz="1600" dirty="0">
                <a:latin typeface="Arial" charset="0"/>
                <a:cs typeface="Arial" charset="0"/>
              </a:rPr>
              <a:t>Saxo Grammaticus’s </a:t>
            </a:r>
            <a:r>
              <a:rPr lang="en-GB" sz="1600" i="1" dirty="0">
                <a:latin typeface="Arial" charset="0"/>
                <a:cs typeface="Arial" charset="0"/>
              </a:rPr>
              <a:t>Danish History</a:t>
            </a:r>
            <a:r>
              <a:rPr lang="en-GB" sz="1600" dirty="0">
                <a:latin typeface="Arial" charset="0"/>
                <a:cs typeface="Arial" charset="0"/>
              </a:rPr>
              <a:t> (12</a:t>
            </a:r>
            <a:r>
              <a:rPr lang="en-GB" sz="1600" baseline="30000" dirty="0">
                <a:latin typeface="Arial" charset="0"/>
                <a:cs typeface="Arial" charset="0"/>
              </a:rPr>
              <a:t>th</a:t>
            </a:r>
            <a:r>
              <a:rPr lang="en-GB" sz="1600" dirty="0">
                <a:latin typeface="Arial" charset="0"/>
                <a:cs typeface="Arial" charset="0"/>
              </a:rPr>
              <a:t> century) in a French version and probably the now lost </a:t>
            </a:r>
            <a:r>
              <a:rPr lang="en-GB" altLang="ja-JP" sz="1600" i="1" dirty="0" err="1">
                <a:latin typeface="Arial" charset="0"/>
                <a:cs typeface="Arial" charset="0"/>
              </a:rPr>
              <a:t>UrHamlet</a:t>
            </a:r>
            <a:r>
              <a:rPr lang="en-GB" altLang="ja-JP" sz="1600" dirty="0">
                <a:latin typeface="Arial" charset="0"/>
                <a:cs typeface="Arial" charset="0"/>
              </a:rPr>
              <a:t> attributed to Thomas Kyd, the author of a famous revenge tragedy</a:t>
            </a:r>
            <a:r>
              <a:rPr lang="en-GB" altLang="ja-JP" sz="1600" i="1" dirty="0">
                <a:latin typeface="Arial" charset="0"/>
                <a:cs typeface="Arial" charset="0"/>
              </a:rPr>
              <a:t>, The Spanish Tragedy</a:t>
            </a:r>
            <a:endParaRPr lang="it-IT" sz="1800" dirty="0"/>
          </a:p>
        </p:txBody>
      </p:sp>
      <p:sp>
        <p:nvSpPr>
          <p:cNvPr id="17" name="Freccia destra 16"/>
          <p:cNvSpPr/>
          <p:nvPr/>
        </p:nvSpPr>
        <p:spPr>
          <a:xfrm>
            <a:off x="1162249" y="1687962"/>
            <a:ext cx="184536" cy="157516"/>
          </a:xfrm>
          <a:prstGeom prst="rightArrow">
            <a:avLst>
              <a:gd name="adj1" fmla="val 26470"/>
              <a:gd name="adj2" fmla="val 50000"/>
            </a:avLst>
          </a:prstGeom>
          <a:solidFill>
            <a:schemeClr val="accent3">
              <a:lumMod val="75000"/>
            </a:schemeClr>
          </a:solidFill>
          <a:ln>
            <a:solidFill>
              <a:schemeClr val="accent3">
                <a:lumMod val="75000"/>
              </a:schemeClr>
            </a:solid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it-IT" sz="1800"/>
          </a:p>
        </p:txBody>
      </p:sp>
      <p:sp>
        <p:nvSpPr>
          <p:cNvPr id="18" name="Freccia destra 17"/>
          <p:cNvSpPr/>
          <p:nvPr/>
        </p:nvSpPr>
        <p:spPr>
          <a:xfrm>
            <a:off x="1162249" y="2179807"/>
            <a:ext cx="184536" cy="157516"/>
          </a:xfrm>
          <a:prstGeom prst="rightArrow">
            <a:avLst>
              <a:gd name="adj1" fmla="val 26470"/>
              <a:gd name="adj2" fmla="val 50000"/>
            </a:avLst>
          </a:prstGeom>
          <a:solidFill>
            <a:schemeClr val="accent3">
              <a:lumMod val="75000"/>
            </a:schemeClr>
          </a:solidFill>
          <a:ln>
            <a:solidFill>
              <a:schemeClr val="accent3">
                <a:lumMod val="75000"/>
              </a:schemeClr>
            </a:solid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it-IT" sz="1800"/>
          </a:p>
        </p:txBody>
      </p:sp>
      <p:sp>
        <p:nvSpPr>
          <p:cNvPr id="19" name="Freccia destra 18"/>
          <p:cNvSpPr/>
          <p:nvPr/>
        </p:nvSpPr>
        <p:spPr>
          <a:xfrm>
            <a:off x="1162249" y="2671652"/>
            <a:ext cx="184536" cy="157516"/>
          </a:xfrm>
          <a:prstGeom prst="rightArrow">
            <a:avLst>
              <a:gd name="adj1" fmla="val 26470"/>
              <a:gd name="adj2" fmla="val 50000"/>
            </a:avLst>
          </a:prstGeom>
          <a:solidFill>
            <a:schemeClr val="accent3">
              <a:lumMod val="75000"/>
            </a:schemeClr>
          </a:solidFill>
          <a:ln>
            <a:solidFill>
              <a:schemeClr val="accent3">
                <a:lumMod val="75000"/>
              </a:schemeClr>
            </a:solid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it-IT" sz="1800"/>
          </a:p>
        </p:txBody>
      </p:sp>
      <p:sp>
        <p:nvSpPr>
          <p:cNvPr id="20" name="Freccia destra 19"/>
          <p:cNvSpPr/>
          <p:nvPr/>
        </p:nvSpPr>
        <p:spPr>
          <a:xfrm>
            <a:off x="1162249" y="3040386"/>
            <a:ext cx="184536" cy="157516"/>
          </a:xfrm>
          <a:prstGeom prst="rightArrow">
            <a:avLst>
              <a:gd name="adj1" fmla="val 26470"/>
              <a:gd name="adj2" fmla="val 50000"/>
            </a:avLst>
          </a:prstGeom>
          <a:solidFill>
            <a:schemeClr val="accent3">
              <a:lumMod val="75000"/>
            </a:schemeClr>
          </a:solidFill>
          <a:ln>
            <a:solidFill>
              <a:schemeClr val="accent3">
                <a:lumMod val="75000"/>
              </a:schemeClr>
            </a:solid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it-IT" sz="1800"/>
          </a:p>
        </p:txBody>
      </p:sp>
      <p:sp>
        <p:nvSpPr>
          <p:cNvPr id="21" name="Freccia destra 20"/>
          <p:cNvSpPr/>
          <p:nvPr/>
        </p:nvSpPr>
        <p:spPr>
          <a:xfrm>
            <a:off x="1162249" y="4982718"/>
            <a:ext cx="184536" cy="157516"/>
          </a:xfrm>
          <a:prstGeom prst="rightArrow">
            <a:avLst>
              <a:gd name="adj1" fmla="val 26470"/>
              <a:gd name="adj2" fmla="val 50000"/>
            </a:avLst>
          </a:prstGeom>
          <a:solidFill>
            <a:schemeClr val="accent3">
              <a:lumMod val="75000"/>
            </a:schemeClr>
          </a:solidFill>
          <a:ln>
            <a:solidFill>
              <a:schemeClr val="accent3">
                <a:lumMod val="75000"/>
              </a:schemeClr>
            </a:solid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it-IT" sz="1800"/>
          </a:p>
        </p:txBody>
      </p:sp>
    </p:spTree>
  </p:cSld>
  <p:clrMapOvr>
    <a:masterClrMapping/>
  </p:clrMapOvr>
  <mc:AlternateContent xmlns:mc="http://schemas.openxmlformats.org/markup-compatibility/2006" xmlns:p14="http://schemas.microsoft.com/office/powerpoint/2010/main">
    <mc:Choice Requires="p14">
      <p:transition spd="slow" p14:dur="2000" advClick="0" advTm="4000">
        <p:circle/>
      </p:transition>
    </mc:Choice>
    <mc:Fallback xmlns="">
      <p:transition xmlns:p14="http://schemas.microsoft.com/office/powerpoint/2010/main" spd="slow" advClick="0" advTm="4000">
        <p:circl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2" presetClass="entr" presetSubtype="0" fill="hold" grpId="0" nodeType="clickEffect">
                                  <p:stCondLst>
                                    <p:cond delay="0"/>
                                  </p:stCondLst>
                                  <p:childTnLst>
                                    <p:set>
                                      <p:cBhvr>
                                        <p:cTn id="6" dur="1" fill="hold">
                                          <p:stCondLst>
                                            <p:cond delay="0"/>
                                          </p:stCondLst>
                                        </p:cTn>
                                        <p:tgtEl>
                                          <p:spTgt spid="30723"/>
                                        </p:tgtEl>
                                        <p:attrNameLst>
                                          <p:attrName>style.visibility</p:attrName>
                                        </p:attrNameLst>
                                      </p:cBhvr>
                                      <p:to>
                                        <p:strVal val="visible"/>
                                      </p:to>
                                    </p:set>
                                    <p:animScale>
                                      <p:cBhvr>
                                        <p:cTn id="7" dur="1000" decel="50000" fill="hold">
                                          <p:stCondLst>
                                            <p:cond delay="0"/>
                                          </p:stCondLst>
                                        </p:cTn>
                                        <p:tgtEl>
                                          <p:spTgt spid="30723"/>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30723"/>
                                        </p:tgtEl>
                                        <p:attrNameLst>
                                          <p:attrName>ppt_x</p:attrName>
                                          <p:attrName>ppt_y</p:attrName>
                                        </p:attrNameLst>
                                      </p:cBhvr>
                                    </p:animMotion>
                                    <p:animEffect transition="in" filter="fade">
                                      <p:cBhvr>
                                        <p:cTn id="9" dur="1000"/>
                                        <p:tgtEl>
                                          <p:spTgt spid="30723"/>
                                        </p:tgtEl>
                                      </p:cBhvr>
                                    </p:animEffect>
                                  </p:childTnLst>
                                </p:cTn>
                              </p:par>
                              <p:par>
                                <p:cTn id="10" presetID="52" presetClass="entr" presetSubtype="0" fill="hold" nodeType="withEffect">
                                  <p:stCondLst>
                                    <p:cond delay="0"/>
                                  </p:stCondLst>
                                  <p:childTnLst>
                                    <p:set>
                                      <p:cBhvr>
                                        <p:cTn id="11" dur="1" fill="hold">
                                          <p:stCondLst>
                                            <p:cond delay="0"/>
                                          </p:stCondLst>
                                        </p:cTn>
                                        <p:tgtEl>
                                          <p:spTgt spid="17"/>
                                        </p:tgtEl>
                                        <p:attrNameLst>
                                          <p:attrName>style.visibility</p:attrName>
                                        </p:attrNameLst>
                                      </p:cBhvr>
                                      <p:to>
                                        <p:strVal val="visible"/>
                                      </p:to>
                                    </p:set>
                                    <p:animScale>
                                      <p:cBhvr>
                                        <p:cTn id="12" dur="1000" decel="50000" fill="hold">
                                          <p:stCondLst>
                                            <p:cond delay="0"/>
                                          </p:stCondLst>
                                        </p:cTn>
                                        <p:tgtEl>
                                          <p:spTgt spid="17"/>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3" dur="1000" decel="50000" fill="hold">
                                          <p:stCondLst>
                                            <p:cond delay="0"/>
                                          </p:stCondLst>
                                        </p:cTn>
                                        <p:tgtEl>
                                          <p:spTgt spid="17"/>
                                        </p:tgtEl>
                                        <p:attrNameLst>
                                          <p:attrName>ppt_x</p:attrName>
                                          <p:attrName>ppt_y</p:attrName>
                                        </p:attrNameLst>
                                      </p:cBhvr>
                                    </p:animMotion>
                                    <p:animEffect transition="in" filter="fade">
                                      <p:cBhvr>
                                        <p:cTn id="14" dur="1000"/>
                                        <p:tgtEl>
                                          <p:spTgt spid="17"/>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52" presetClass="entr" presetSubtype="0" fill="hold" nodeType="clickEffect">
                                  <p:stCondLst>
                                    <p:cond delay="0"/>
                                  </p:stCondLst>
                                  <p:childTnLst>
                                    <p:set>
                                      <p:cBhvr>
                                        <p:cTn id="18" dur="1" fill="hold">
                                          <p:stCondLst>
                                            <p:cond delay="0"/>
                                          </p:stCondLst>
                                        </p:cTn>
                                        <p:tgtEl>
                                          <p:spTgt spid="18"/>
                                        </p:tgtEl>
                                        <p:attrNameLst>
                                          <p:attrName>style.visibility</p:attrName>
                                        </p:attrNameLst>
                                      </p:cBhvr>
                                      <p:to>
                                        <p:strVal val="visible"/>
                                      </p:to>
                                    </p:set>
                                    <p:animScale>
                                      <p:cBhvr>
                                        <p:cTn id="19" dur="1000" decel="50000" fill="hold">
                                          <p:stCondLst>
                                            <p:cond delay="0"/>
                                          </p:stCondLst>
                                        </p:cTn>
                                        <p:tgtEl>
                                          <p:spTgt spid="18"/>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0" dur="1000" decel="50000" fill="hold">
                                          <p:stCondLst>
                                            <p:cond delay="0"/>
                                          </p:stCondLst>
                                        </p:cTn>
                                        <p:tgtEl>
                                          <p:spTgt spid="18"/>
                                        </p:tgtEl>
                                        <p:attrNameLst>
                                          <p:attrName>ppt_x</p:attrName>
                                          <p:attrName>ppt_y</p:attrName>
                                        </p:attrNameLst>
                                      </p:cBhvr>
                                    </p:animMotion>
                                    <p:animEffect transition="in" filter="fade">
                                      <p:cBhvr>
                                        <p:cTn id="21" dur="1000"/>
                                        <p:tgtEl>
                                          <p:spTgt spid="18"/>
                                        </p:tgtEl>
                                      </p:cBhvr>
                                    </p:animEffect>
                                  </p:childTnLst>
                                </p:cTn>
                              </p:par>
                              <p:par>
                                <p:cTn id="22" presetID="52" presetClass="entr" presetSubtype="0" fill="hold" grpId="0" nodeType="withEffect">
                                  <p:stCondLst>
                                    <p:cond delay="0"/>
                                  </p:stCondLst>
                                  <p:childTnLst>
                                    <p:set>
                                      <p:cBhvr>
                                        <p:cTn id="23" dur="1" fill="hold">
                                          <p:stCondLst>
                                            <p:cond delay="0"/>
                                          </p:stCondLst>
                                        </p:cTn>
                                        <p:tgtEl>
                                          <p:spTgt spid="30725"/>
                                        </p:tgtEl>
                                        <p:attrNameLst>
                                          <p:attrName>style.visibility</p:attrName>
                                        </p:attrNameLst>
                                      </p:cBhvr>
                                      <p:to>
                                        <p:strVal val="visible"/>
                                      </p:to>
                                    </p:set>
                                    <p:animScale>
                                      <p:cBhvr>
                                        <p:cTn id="24" dur="1000" decel="50000" fill="hold">
                                          <p:stCondLst>
                                            <p:cond delay="0"/>
                                          </p:stCondLst>
                                        </p:cTn>
                                        <p:tgtEl>
                                          <p:spTgt spid="30725"/>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5" dur="1000" decel="50000" fill="hold">
                                          <p:stCondLst>
                                            <p:cond delay="0"/>
                                          </p:stCondLst>
                                        </p:cTn>
                                        <p:tgtEl>
                                          <p:spTgt spid="30725"/>
                                        </p:tgtEl>
                                        <p:attrNameLst>
                                          <p:attrName>ppt_x</p:attrName>
                                          <p:attrName>ppt_y</p:attrName>
                                        </p:attrNameLst>
                                      </p:cBhvr>
                                    </p:animMotion>
                                    <p:animEffect transition="in" filter="fade">
                                      <p:cBhvr>
                                        <p:cTn id="26" dur="1000"/>
                                        <p:tgtEl>
                                          <p:spTgt spid="30725"/>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52" presetClass="entr" presetSubtype="0" fill="hold" nodeType="clickEffect">
                                  <p:stCondLst>
                                    <p:cond delay="0"/>
                                  </p:stCondLst>
                                  <p:childTnLst>
                                    <p:set>
                                      <p:cBhvr>
                                        <p:cTn id="30" dur="1" fill="hold">
                                          <p:stCondLst>
                                            <p:cond delay="0"/>
                                          </p:stCondLst>
                                        </p:cTn>
                                        <p:tgtEl>
                                          <p:spTgt spid="19"/>
                                        </p:tgtEl>
                                        <p:attrNameLst>
                                          <p:attrName>style.visibility</p:attrName>
                                        </p:attrNameLst>
                                      </p:cBhvr>
                                      <p:to>
                                        <p:strVal val="visible"/>
                                      </p:to>
                                    </p:set>
                                    <p:animScale>
                                      <p:cBhvr>
                                        <p:cTn id="31" dur="1000" decel="50000" fill="hold">
                                          <p:stCondLst>
                                            <p:cond delay="0"/>
                                          </p:stCondLst>
                                        </p:cTn>
                                        <p:tgtEl>
                                          <p:spTgt spid="19"/>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32" dur="1000" decel="50000" fill="hold">
                                          <p:stCondLst>
                                            <p:cond delay="0"/>
                                          </p:stCondLst>
                                        </p:cTn>
                                        <p:tgtEl>
                                          <p:spTgt spid="19"/>
                                        </p:tgtEl>
                                        <p:attrNameLst>
                                          <p:attrName>ppt_x</p:attrName>
                                          <p:attrName>ppt_y</p:attrName>
                                        </p:attrNameLst>
                                      </p:cBhvr>
                                    </p:animMotion>
                                    <p:animEffect transition="in" filter="fade">
                                      <p:cBhvr>
                                        <p:cTn id="33" dur="1000"/>
                                        <p:tgtEl>
                                          <p:spTgt spid="19"/>
                                        </p:tgtEl>
                                      </p:cBhvr>
                                    </p:animEffect>
                                  </p:childTnLst>
                                </p:cTn>
                              </p:par>
                              <p:par>
                                <p:cTn id="34" presetID="52" presetClass="entr" presetSubtype="0" fill="hold" grpId="0" nodeType="withEffect">
                                  <p:stCondLst>
                                    <p:cond delay="0"/>
                                  </p:stCondLst>
                                  <p:childTnLst>
                                    <p:set>
                                      <p:cBhvr>
                                        <p:cTn id="35" dur="1" fill="hold">
                                          <p:stCondLst>
                                            <p:cond delay="0"/>
                                          </p:stCondLst>
                                        </p:cTn>
                                        <p:tgtEl>
                                          <p:spTgt spid="30726"/>
                                        </p:tgtEl>
                                        <p:attrNameLst>
                                          <p:attrName>style.visibility</p:attrName>
                                        </p:attrNameLst>
                                      </p:cBhvr>
                                      <p:to>
                                        <p:strVal val="visible"/>
                                      </p:to>
                                    </p:set>
                                    <p:animScale>
                                      <p:cBhvr>
                                        <p:cTn id="36" dur="1000" decel="50000" fill="hold">
                                          <p:stCondLst>
                                            <p:cond delay="0"/>
                                          </p:stCondLst>
                                        </p:cTn>
                                        <p:tgtEl>
                                          <p:spTgt spid="30726"/>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37" dur="1000" decel="50000" fill="hold">
                                          <p:stCondLst>
                                            <p:cond delay="0"/>
                                          </p:stCondLst>
                                        </p:cTn>
                                        <p:tgtEl>
                                          <p:spTgt spid="30726"/>
                                        </p:tgtEl>
                                        <p:attrNameLst>
                                          <p:attrName>ppt_x</p:attrName>
                                          <p:attrName>ppt_y</p:attrName>
                                        </p:attrNameLst>
                                      </p:cBhvr>
                                    </p:animMotion>
                                    <p:animEffect transition="in" filter="fade">
                                      <p:cBhvr>
                                        <p:cTn id="38" dur="1000"/>
                                        <p:tgtEl>
                                          <p:spTgt spid="30726"/>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52" presetClass="entr" presetSubtype="0" fill="hold" nodeType="clickEffect">
                                  <p:stCondLst>
                                    <p:cond delay="0"/>
                                  </p:stCondLst>
                                  <p:childTnLst>
                                    <p:set>
                                      <p:cBhvr>
                                        <p:cTn id="42" dur="1" fill="hold">
                                          <p:stCondLst>
                                            <p:cond delay="0"/>
                                          </p:stCondLst>
                                        </p:cTn>
                                        <p:tgtEl>
                                          <p:spTgt spid="20"/>
                                        </p:tgtEl>
                                        <p:attrNameLst>
                                          <p:attrName>style.visibility</p:attrName>
                                        </p:attrNameLst>
                                      </p:cBhvr>
                                      <p:to>
                                        <p:strVal val="visible"/>
                                      </p:to>
                                    </p:set>
                                    <p:animScale>
                                      <p:cBhvr>
                                        <p:cTn id="43" dur="1000" decel="50000" fill="hold">
                                          <p:stCondLst>
                                            <p:cond delay="0"/>
                                          </p:stCondLst>
                                        </p:cTn>
                                        <p:tgtEl>
                                          <p:spTgt spid="20"/>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44" dur="1000" decel="50000" fill="hold">
                                          <p:stCondLst>
                                            <p:cond delay="0"/>
                                          </p:stCondLst>
                                        </p:cTn>
                                        <p:tgtEl>
                                          <p:spTgt spid="20"/>
                                        </p:tgtEl>
                                        <p:attrNameLst>
                                          <p:attrName>ppt_x</p:attrName>
                                          <p:attrName>ppt_y</p:attrName>
                                        </p:attrNameLst>
                                      </p:cBhvr>
                                    </p:animMotion>
                                    <p:animEffect transition="in" filter="fade">
                                      <p:cBhvr>
                                        <p:cTn id="45" dur="1000"/>
                                        <p:tgtEl>
                                          <p:spTgt spid="20"/>
                                        </p:tgtEl>
                                      </p:cBhvr>
                                    </p:animEffect>
                                  </p:childTnLst>
                                </p:cTn>
                              </p:par>
                              <p:par>
                                <p:cTn id="46" presetID="52" presetClass="entr" presetSubtype="0" fill="hold" grpId="0" nodeType="withEffect">
                                  <p:stCondLst>
                                    <p:cond delay="0"/>
                                  </p:stCondLst>
                                  <p:childTnLst>
                                    <p:set>
                                      <p:cBhvr>
                                        <p:cTn id="47" dur="1" fill="hold">
                                          <p:stCondLst>
                                            <p:cond delay="0"/>
                                          </p:stCondLst>
                                        </p:cTn>
                                        <p:tgtEl>
                                          <p:spTgt spid="30727"/>
                                        </p:tgtEl>
                                        <p:attrNameLst>
                                          <p:attrName>style.visibility</p:attrName>
                                        </p:attrNameLst>
                                      </p:cBhvr>
                                      <p:to>
                                        <p:strVal val="visible"/>
                                      </p:to>
                                    </p:set>
                                    <p:animScale>
                                      <p:cBhvr>
                                        <p:cTn id="48" dur="1000" decel="50000" fill="hold">
                                          <p:stCondLst>
                                            <p:cond delay="0"/>
                                          </p:stCondLst>
                                        </p:cTn>
                                        <p:tgtEl>
                                          <p:spTgt spid="30727"/>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49" dur="1000" decel="50000" fill="hold">
                                          <p:stCondLst>
                                            <p:cond delay="0"/>
                                          </p:stCondLst>
                                        </p:cTn>
                                        <p:tgtEl>
                                          <p:spTgt spid="30727"/>
                                        </p:tgtEl>
                                        <p:attrNameLst>
                                          <p:attrName>ppt_x</p:attrName>
                                          <p:attrName>ppt_y</p:attrName>
                                        </p:attrNameLst>
                                      </p:cBhvr>
                                    </p:animMotion>
                                    <p:animEffect transition="in" filter="fade">
                                      <p:cBhvr>
                                        <p:cTn id="50" dur="1000"/>
                                        <p:tgtEl>
                                          <p:spTgt spid="30727"/>
                                        </p:tgtEl>
                                      </p:cBhvr>
                                    </p:animEffect>
                                  </p:childTnLst>
                                </p:cTn>
                              </p:par>
                            </p:childTnLst>
                          </p:cTn>
                        </p:par>
                      </p:childTnLst>
                    </p:cTn>
                  </p:par>
                  <p:par>
                    <p:cTn id="51" fill="hold" nodeType="clickPar">
                      <p:stCondLst>
                        <p:cond delay="indefinite"/>
                      </p:stCondLst>
                      <p:childTnLst>
                        <p:par>
                          <p:cTn id="52" fill="hold" nodeType="withGroup">
                            <p:stCondLst>
                              <p:cond delay="0"/>
                            </p:stCondLst>
                            <p:childTnLst>
                              <p:par>
                                <p:cTn id="53" presetID="52" presetClass="entr" presetSubtype="0" fill="hold" grpId="0" nodeType="clickEffect">
                                  <p:stCondLst>
                                    <p:cond delay="0"/>
                                  </p:stCondLst>
                                  <p:childTnLst>
                                    <p:set>
                                      <p:cBhvr>
                                        <p:cTn id="54" dur="1" fill="hold">
                                          <p:stCondLst>
                                            <p:cond delay="0"/>
                                          </p:stCondLst>
                                        </p:cTn>
                                        <p:tgtEl>
                                          <p:spTgt spid="30731"/>
                                        </p:tgtEl>
                                        <p:attrNameLst>
                                          <p:attrName>style.visibility</p:attrName>
                                        </p:attrNameLst>
                                      </p:cBhvr>
                                      <p:to>
                                        <p:strVal val="visible"/>
                                      </p:to>
                                    </p:set>
                                    <p:animScale>
                                      <p:cBhvr>
                                        <p:cTn id="55" dur="1000" decel="50000" fill="hold">
                                          <p:stCondLst>
                                            <p:cond delay="0"/>
                                          </p:stCondLst>
                                        </p:cTn>
                                        <p:tgtEl>
                                          <p:spTgt spid="30731"/>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56" dur="1000" decel="50000" fill="hold">
                                          <p:stCondLst>
                                            <p:cond delay="0"/>
                                          </p:stCondLst>
                                        </p:cTn>
                                        <p:tgtEl>
                                          <p:spTgt spid="30731"/>
                                        </p:tgtEl>
                                        <p:attrNameLst>
                                          <p:attrName>ppt_x</p:attrName>
                                          <p:attrName>ppt_y</p:attrName>
                                        </p:attrNameLst>
                                      </p:cBhvr>
                                    </p:animMotion>
                                    <p:animEffect transition="in" filter="fade">
                                      <p:cBhvr>
                                        <p:cTn id="57" dur="1000"/>
                                        <p:tgtEl>
                                          <p:spTgt spid="30731"/>
                                        </p:tgtEl>
                                      </p:cBhvr>
                                    </p:animEffect>
                                  </p:childTnLst>
                                </p:cTn>
                              </p:par>
                              <p:par>
                                <p:cTn id="58" presetID="52" presetClass="entr" presetSubtype="0" fill="hold" grpId="0" nodeType="withEffect">
                                  <p:stCondLst>
                                    <p:cond delay="0"/>
                                  </p:stCondLst>
                                  <p:childTnLst>
                                    <p:set>
                                      <p:cBhvr>
                                        <p:cTn id="59" dur="1" fill="hold">
                                          <p:stCondLst>
                                            <p:cond delay="0"/>
                                          </p:stCondLst>
                                        </p:cTn>
                                        <p:tgtEl>
                                          <p:spTgt spid="30728"/>
                                        </p:tgtEl>
                                        <p:attrNameLst>
                                          <p:attrName>style.visibility</p:attrName>
                                        </p:attrNameLst>
                                      </p:cBhvr>
                                      <p:to>
                                        <p:strVal val="visible"/>
                                      </p:to>
                                    </p:set>
                                    <p:animScale>
                                      <p:cBhvr>
                                        <p:cTn id="60" dur="1000" decel="50000" fill="hold">
                                          <p:stCondLst>
                                            <p:cond delay="0"/>
                                          </p:stCondLst>
                                        </p:cTn>
                                        <p:tgtEl>
                                          <p:spTgt spid="30728"/>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61" dur="1000" decel="50000" fill="hold">
                                          <p:stCondLst>
                                            <p:cond delay="0"/>
                                          </p:stCondLst>
                                        </p:cTn>
                                        <p:tgtEl>
                                          <p:spTgt spid="30728"/>
                                        </p:tgtEl>
                                        <p:attrNameLst>
                                          <p:attrName>ppt_x</p:attrName>
                                          <p:attrName>ppt_y</p:attrName>
                                        </p:attrNameLst>
                                      </p:cBhvr>
                                    </p:animMotion>
                                    <p:animEffect transition="in" filter="fade">
                                      <p:cBhvr>
                                        <p:cTn id="62" dur="1000"/>
                                        <p:tgtEl>
                                          <p:spTgt spid="30728"/>
                                        </p:tgtEl>
                                      </p:cBhvr>
                                    </p:animEffect>
                                  </p:childTnLst>
                                </p:cTn>
                              </p:par>
                              <p:par>
                                <p:cTn id="63" presetID="52" presetClass="entr" presetSubtype="0" fill="hold" grpId="0" nodeType="withEffect">
                                  <p:stCondLst>
                                    <p:cond delay="0"/>
                                  </p:stCondLst>
                                  <p:childTnLst>
                                    <p:set>
                                      <p:cBhvr>
                                        <p:cTn id="64" dur="1" fill="hold">
                                          <p:stCondLst>
                                            <p:cond delay="0"/>
                                          </p:stCondLst>
                                        </p:cTn>
                                        <p:tgtEl>
                                          <p:spTgt spid="30729"/>
                                        </p:tgtEl>
                                        <p:attrNameLst>
                                          <p:attrName>style.visibility</p:attrName>
                                        </p:attrNameLst>
                                      </p:cBhvr>
                                      <p:to>
                                        <p:strVal val="visible"/>
                                      </p:to>
                                    </p:set>
                                    <p:animScale>
                                      <p:cBhvr>
                                        <p:cTn id="65" dur="1000" decel="50000" fill="hold">
                                          <p:stCondLst>
                                            <p:cond delay="0"/>
                                          </p:stCondLst>
                                        </p:cTn>
                                        <p:tgtEl>
                                          <p:spTgt spid="30729"/>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66" dur="1000" decel="50000" fill="hold">
                                          <p:stCondLst>
                                            <p:cond delay="0"/>
                                          </p:stCondLst>
                                        </p:cTn>
                                        <p:tgtEl>
                                          <p:spTgt spid="30729"/>
                                        </p:tgtEl>
                                        <p:attrNameLst>
                                          <p:attrName>ppt_x</p:attrName>
                                          <p:attrName>ppt_y</p:attrName>
                                        </p:attrNameLst>
                                      </p:cBhvr>
                                    </p:animMotion>
                                    <p:animEffect transition="in" filter="fade">
                                      <p:cBhvr>
                                        <p:cTn id="67" dur="1000"/>
                                        <p:tgtEl>
                                          <p:spTgt spid="30729"/>
                                        </p:tgtEl>
                                      </p:cBhvr>
                                    </p:animEffect>
                                  </p:childTnLst>
                                </p:cTn>
                              </p:par>
                              <p:par>
                                <p:cTn id="68" presetID="52" presetClass="entr" presetSubtype="0" fill="hold" grpId="0" nodeType="withEffect">
                                  <p:stCondLst>
                                    <p:cond delay="0"/>
                                  </p:stCondLst>
                                  <p:childTnLst>
                                    <p:set>
                                      <p:cBhvr>
                                        <p:cTn id="69" dur="1" fill="hold">
                                          <p:stCondLst>
                                            <p:cond delay="0"/>
                                          </p:stCondLst>
                                        </p:cTn>
                                        <p:tgtEl>
                                          <p:spTgt spid="30730"/>
                                        </p:tgtEl>
                                        <p:attrNameLst>
                                          <p:attrName>style.visibility</p:attrName>
                                        </p:attrNameLst>
                                      </p:cBhvr>
                                      <p:to>
                                        <p:strVal val="visible"/>
                                      </p:to>
                                    </p:set>
                                    <p:animScale>
                                      <p:cBhvr>
                                        <p:cTn id="70" dur="1000" decel="50000" fill="hold">
                                          <p:stCondLst>
                                            <p:cond delay="0"/>
                                          </p:stCondLst>
                                        </p:cTn>
                                        <p:tgtEl>
                                          <p:spTgt spid="30730"/>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71" dur="1000" decel="50000" fill="hold">
                                          <p:stCondLst>
                                            <p:cond delay="0"/>
                                          </p:stCondLst>
                                        </p:cTn>
                                        <p:tgtEl>
                                          <p:spTgt spid="30730"/>
                                        </p:tgtEl>
                                        <p:attrNameLst>
                                          <p:attrName>ppt_x</p:attrName>
                                          <p:attrName>ppt_y</p:attrName>
                                        </p:attrNameLst>
                                      </p:cBhvr>
                                    </p:animMotion>
                                    <p:animEffect transition="in" filter="fade">
                                      <p:cBhvr>
                                        <p:cTn id="72" dur="1000"/>
                                        <p:tgtEl>
                                          <p:spTgt spid="30730"/>
                                        </p:tgtEl>
                                      </p:cBhvr>
                                    </p:animEffect>
                                  </p:childTnLst>
                                </p:cTn>
                              </p:par>
                            </p:childTnLst>
                          </p:cTn>
                        </p:par>
                      </p:childTnLst>
                    </p:cTn>
                  </p:par>
                  <p:par>
                    <p:cTn id="73" fill="hold" nodeType="clickPar">
                      <p:stCondLst>
                        <p:cond delay="indefinite"/>
                      </p:stCondLst>
                      <p:childTnLst>
                        <p:par>
                          <p:cTn id="74" fill="hold" nodeType="withGroup">
                            <p:stCondLst>
                              <p:cond delay="0"/>
                            </p:stCondLst>
                            <p:childTnLst>
                              <p:par>
                                <p:cTn id="75" presetID="52" presetClass="entr" presetSubtype="0" fill="hold" nodeType="clickEffect">
                                  <p:stCondLst>
                                    <p:cond delay="0"/>
                                  </p:stCondLst>
                                  <p:childTnLst>
                                    <p:set>
                                      <p:cBhvr>
                                        <p:cTn id="76" dur="1" fill="hold">
                                          <p:stCondLst>
                                            <p:cond delay="0"/>
                                          </p:stCondLst>
                                        </p:cTn>
                                        <p:tgtEl>
                                          <p:spTgt spid="21"/>
                                        </p:tgtEl>
                                        <p:attrNameLst>
                                          <p:attrName>style.visibility</p:attrName>
                                        </p:attrNameLst>
                                      </p:cBhvr>
                                      <p:to>
                                        <p:strVal val="visible"/>
                                      </p:to>
                                    </p:set>
                                    <p:animScale>
                                      <p:cBhvr>
                                        <p:cTn id="77" dur="1000" decel="50000" fill="hold">
                                          <p:stCondLst>
                                            <p:cond delay="0"/>
                                          </p:stCondLst>
                                        </p:cTn>
                                        <p:tgtEl>
                                          <p:spTgt spid="21"/>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78" dur="1000" decel="50000" fill="hold">
                                          <p:stCondLst>
                                            <p:cond delay="0"/>
                                          </p:stCondLst>
                                        </p:cTn>
                                        <p:tgtEl>
                                          <p:spTgt spid="21"/>
                                        </p:tgtEl>
                                        <p:attrNameLst>
                                          <p:attrName>ppt_x</p:attrName>
                                          <p:attrName>ppt_y</p:attrName>
                                        </p:attrNameLst>
                                      </p:cBhvr>
                                    </p:animMotion>
                                    <p:animEffect transition="in" filter="fade">
                                      <p:cBhvr>
                                        <p:cTn id="79" dur="1000"/>
                                        <p:tgtEl>
                                          <p:spTgt spid="21"/>
                                        </p:tgtEl>
                                      </p:cBhvr>
                                    </p:animEffect>
                                  </p:childTnLst>
                                </p:cTn>
                              </p:par>
                              <p:par>
                                <p:cTn id="80" presetID="52" presetClass="entr" presetSubtype="0" fill="hold" grpId="0" nodeType="withEffect">
                                  <p:stCondLst>
                                    <p:cond delay="0"/>
                                  </p:stCondLst>
                                  <p:childTnLst>
                                    <p:set>
                                      <p:cBhvr>
                                        <p:cTn id="81" dur="1" fill="hold">
                                          <p:stCondLst>
                                            <p:cond delay="0"/>
                                          </p:stCondLst>
                                        </p:cTn>
                                        <p:tgtEl>
                                          <p:spTgt spid="30732"/>
                                        </p:tgtEl>
                                        <p:attrNameLst>
                                          <p:attrName>style.visibility</p:attrName>
                                        </p:attrNameLst>
                                      </p:cBhvr>
                                      <p:to>
                                        <p:strVal val="visible"/>
                                      </p:to>
                                    </p:set>
                                    <p:animScale>
                                      <p:cBhvr>
                                        <p:cTn id="82" dur="1000" decel="50000" fill="hold">
                                          <p:stCondLst>
                                            <p:cond delay="0"/>
                                          </p:stCondLst>
                                        </p:cTn>
                                        <p:tgtEl>
                                          <p:spTgt spid="30732"/>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3" dur="1000" decel="50000" fill="hold">
                                          <p:stCondLst>
                                            <p:cond delay="0"/>
                                          </p:stCondLst>
                                        </p:cTn>
                                        <p:tgtEl>
                                          <p:spTgt spid="30732"/>
                                        </p:tgtEl>
                                        <p:attrNameLst>
                                          <p:attrName>ppt_x</p:attrName>
                                          <p:attrName>ppt_y</p:attrName>
                                        </p:attrNameLst>
                                      </p:cBhvr>
                                    </p:animMotion>
                                    <p:animEffect transition="in" filter="fade">
                                      <p:cBhvr>
                                        <p:cTn id="84" dur="1000"/>
                                        <p:tgtEl>
                                          <p:spTgt spid="30732"/>
                                        </p:tgtEl>
                                      </p:cBhvr>
                                    </p:animEffect>
                                  </p:childTnLst>
                                </p:cTn>
                              </p:par>
                            </p:childTnLst>
                          </p:cTn>
                        </p:par>
                      </p:childTnLst>
                    </p:cTn>
                  </p:par>
                  <p:par>
                    <p:cTn id="85" fill="hold" nodeType="clickPar">
                      <p:stCondLst>
                        <p:cond delay="indefinite"/>
                      </p:stCondLst>
                      <p:childTnLst>
                        <p:par>
                          <p:cTn id="86" fill="hold" nodeType="withGroup">
                            <p:stCondLst>
                              <p:cond delay="0"/>
                            </p:stCondLst>
                            <p:childTnLst>
                              <p:par>
                                <p:cTn id="87" presetID="52" presetClass="entr" presetSubtype="0" fill="hold" grpId="0" nodeType="clickEffect">
                                  <p:stCondLst>
                                    <p:cond delay="0"/>
                                  </p:stCondLst>
                                  <p:childTnLst>
                                    <p:set>
                                      <p:cBhvr>
                                        <p:cTn id="88" dur="1" fill="hold">
                                          <p:stCondLst>
                                            <p:cond delay="0"/>
                                          </p:stCondLst>
                                        </p:cTn>
                                        <p:tgtEl>
                                          <p:spTgt spid="30733"/>
                                        </p:tgtEl>
                                        <p:attrNameLst>
                                          <p:attrName>style.visibility</p:attrName>
                                        </p:attrNameLst>
                                      </p:cBhvr>
                                      <p:to>
                                        <p:strVal val="visible"/>
                                      </p:to>
                                    </p:set>
                                    <p:animScale>
                                      <p:cBhvr>
                                        <p:cTn id="89" dur="1000" decel="50000" fill="hold">
                                          <p:stCondLst>
                                            <p:cond delay="0"/>
                                          </p:stCondLst>
                                        </p:cTn>
                                        <p:tgtEl>
                                          <p:spTgt spid="30733"/>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90" dur="1000" decel="50000" fill="hold">
                                          <p:stCondLst>
                                            <p:cond delay="0"/>
                                          </p:stCondLst>
                                        </p:cTn>
                                        <p:tgtEl>
                                          <p:spTgt spid="30733"/>
                                        </p:tgtEl>
                                        <p:attrNameLst>
                                          <p:attrName>ppt_x</p:attrName>
                                          <p:attrName>ppt_y</p:attrName>
                                        </p:attrNameLst>
                                      </p:cBhvr>
                                    </p:animMotion>
                                    <p:animEffect transition="in" filter="fade">
                                      <p:cBhvr>
                                        <p:cTn id="91" dur="1000"/>
                                        <p:tgtEl>
                                          <p:spTgt spid="30733"/>
                                        </p:tgtEl>
                                      </p:cBhvr>
                                    </p:animEffect>
                                  </p:childTnLst>
                                </p:cTn>
                              </p:par>
                              <p:par>
                                <p:cTn id="92" presetID="52" presetClass="entr" presetSubtype="0" fill="hold" grpId="0" nodeType="withEffect">
                                  <p:stCondLst>
                                    <p:cond delay="0"/>
                                  </p:stCondLst>
                                  <p:childTnLst>
                                    <p:set>
                                      <p:cBhvr>
                                        <p:cTn id="93" dur="1" fill="hold">
                                          <p:stCondLst>
                                            <p:cond delay="0"/>
                                          </p:stCondLst>
                                        </p:cTn>
                                        <p:tgtEl>
                                          <p:spTgt spid="30734"/>
                                        </p:tgtEl>
                                        <p:attrNameLst>
                                          <p:attrName>style.visibility</p:attrName>
                                        </p:attrNameLst>
                                      </p:cBhvr>
                                      <p:to>
                                        <p:strVal val="visible"/>
                                      </p:to>
                                    </p:set>
                                    <p:animScale>
                                      <p:cBhvr>
                                        <p:cTn id="94" dur="1000" decel="50000" fill="hold">
                                          <p:stCondLst>
                                            <p:cond delay="0"/>
                                          </p:stCondLst>
                                        </p:cTn>
                                        <p:tgtEl>
                                          <p:spTgt spid="30734"/>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95" dur="1000" decel="50000" fill="hold">
                                          <p:stCondLst>
                                            <p:cond delay="0"/>
                                          </p:stCondLst>
                                        </p:cTn>
                                        <p:tgtEl>
                                          <p:spTgt spid="30734"/>
                                        </p:tgtEl>
                                        <p:attrNameLst>
                                          <p:attrName>ppt_x</p:attrName>
                                          <p:attrName>ppt_y</p:attrName>
                                        </p:attrNameLst>
                                      </p:cBhvr>
                                    </p:animMotion>
                                    <p:animEffect transition="in" filter="fade">
                                      <p:cBhvr>
                                        <p:cTn id="96" dur="1000"/>
                                        <p:tgtEl>
                                          <p:spTgt spid="307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3" grpId="0"/>
      <p:bldP spid="30725" grpId="0"/>
      <p:bldP spid="30726" grpId="0"/>
      <p:bldP spid="30727" grpId="0"/>
      <p:bldP spid="30728" grpId="0"/>
      <p:bldP spid="30729" grpId="0"/>
      <p:bldP spid="30730" grpId="0"/>
      <p:bldP spid="30731" grpId="0"/>
      <p:bldP spid="30732" grpId="0"/>
      <p:bldP spid="30733" grpId="0"/>
      <p:bldP spid="30734"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olo 1"/>
          <p:cNvSpPr txBox="1">
            <a:spLocks/>
          </p:cNvSpPr>
          <p:nvPr/>
        </p:nvSpPr>
        <p:spPr bwMode="auto">
          <a:xfrm>
            <a:off x="501650" y="2309813"/>
            <a:ext cx="8140700" cy="2238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182563" eaLnBrk="0" hangingPunct="0">
              <a:defRPr sz="2400">
                <a:solidFill>
                  <a:schemeClr val="tx1"/>
                </a:solidFill>
                <a:latin typeface="Trebuchet MS" charset="0"/>
                <a:ea typeface="Geneva" charset="0"/>
                <a:cs typeface="Geneva" charset="0"/>
              </a:defRPr>
            </a:lvl1pPr>
            <a:lvl2pPr marL="742950" indent="-285750" eaLnBrk="0" hangingPunct="0">
              <a:defRPr sz="2400">
                <a:solidFill>
                  <a:schemeClr val="tx1"/>
                </a:solidFill>
                <a:latin typeface="Trebuchet MS" charset="0"/>
                <a:ea typeface="Geneva" charset="0"/>
              </a:defRPr>
            </a:lvl2pPr>
            <a:lvl3pPr marL="1143000" indent="-228600" eaLnBrk="0" hangingPunct="0">
              <a:defRPr sz="2400">
                <a:solidFill>
                  <a:schemeClr val="tx1"/>
                </a:solidFill>
                <a:latin typeface="Trebuchet MS" charset="0"/>
                <a:ea typeface="Geneva" charset="0"/>
              </a:defRPr>
            </a:lvl3pPr>
            <a:lvl4pPr marL="1600200" indent="-228600" eaLnBrk="0" hangingPunct="0">
              <a:defRPr sz="2400">
                <a:solidFill>
                  <a:schemeClr val="tx1"/>
                </a:solidFill>
                <a:latin typeface="Trebuchet MS" charset="0"/>
                <a:ea typeface="Geneva" charset="0"/>
              </a:defRPr>
            </a:lvl4pPr>
            <a:lvl5pPr marL="2057400" indent="-228600" eaLnBrk="0" hangingPunct="0">
              <a:defRPr sz="2400">
                <a:solidFill>
                  <a:schemeClr val="tx1"/>
                </a:solidFill>
                <a:latin typeface="Trebuchet MS" charset="0"/>
                <a:ea typeface="Geneva" charset="0"/>
              </a:defRPr>
            </a:lvl5pPr>
            <a:lvl6pPr marL="2514600" indent="-228600" eaLnBrk="0" fontAlgn="base" hangingPunct="0">
              <a:spcBef>
                <a:spcPct val="0"/>
              </a:spcBef>
              <a:spcAft>
                <a:spcPct val="0"/>
              </a:spcAft>
              <a:defRPr sz="2400">
                <a:solidFill>
                  <a:schemeClr val="tx1"/>
                </a:solidFill>
                <a:latin typeface="Trebuchet MS" charset="0"/>
                <a:ea typeface="Geneva" charset="0"/>
              </a:defRPr>
            </a:lvl6pPr>
            <a:lvl7pPr marL="2971800" indent="-228600" eaLnBrk="0" fontAlgn="base" hangingPunct="0">
              <a:spcBef>
                <a:spcPct val="0"/>
              </a:spcBef>
              <a:spcAft>
                <a:spcPct val="0"/>
              </a:spcAft>
              <a:defRPr sz="2400">
                <a:solidFill>
                  <a:schemeClr val="tx1"/>
                </a:solidFill>
                <a:latin typeface="Trebuchet MS" charset="0"/>
                <a:ea typeface="Geneva" charset="0"/>
              </a:defRPr>
            </a:lvl7pPr>
            <a:lvl8pPr marL="3429000" indent="-228600" eaLnBrk="0" fontAlgn="base" hangingPunct="0">
              <a:spcBef>
                <a:spcPct val="0"/>
              </a:spcBef>
              <a:spcAft>
                <a:spcPct val="0"/>
              </a:spcAft>
              <a:defRPr sz="2400">
                <a:solidFill>
                  <a:schemeClr val="tx1"/>
                </a:solidFill>
                <a:latin typeface="Trebuchet MS" charset="0"/>
                <a:ea typeface="Geneva" charset="0"/>
              </a:defRPr>
            </a:lvl8pPr>
            <a:lvl9pPr marL="3886200" indent="-228600" eaLnBrk="0" fontAlgn="base" hangingPunct="0">
              <a:spcBef>
                <a:spcPct val="0"/>
              </a:spcBef>
              <a:spcAft>
                <a:spcPct val="0"/>
              </a:spcAft>
              <a:defRPr sz="2400">
                <a:solidFill>
                  <a:schemeClr val="tx1"/>
                </a:solidFill>
                <a:latin typeface="Trebuchet MS" charset="0"/>
                <a:ea typeface="Geneva" charset="0"/>
              </a:defRPr>
            </a:lvl9pPr>
          </a:lstStyle>
          <a:p>
            <a:pPr algn="ctr" defTabSz="914400" eaLnBrk="1" hangingPunct="1">
              <a:buClr>
                <a:srgbClr val="C3260C"/>
              </a:buClr>
              <a:buSzPct val="128000"/>
              <a:buFont typeface="Georgia" charset="0"/>
              <a:buNone/>
            </a:pPr>
            <a:r>
              <a:rPr lang="it-IT" sz="7200" b="1">
                <a:solidFill>
                  <a:srgbClr val="F9C31B"/>
                </a:solidFill>
                <a:latin typeface="Arial" charset="0"/>
                <a:cs typeface="Arial" charset="0"/>
              </a:rPr>
              <a:t>MACBETH</a:t>
            </a:r>
          </a:p>
          <a:p>
            <a:pPr algn="ctr" defTabSz="914400" eaLnBrk="1" hangingPunct="1">
              <a:buClr>
                <a:srgbClr val="C3260C"/>
              </a:buClr>
              <a:buSzPct val="128000"/>
              <a:buFont typeface="Georgia" charset="0"/>
              <a:buNone/>
            </a:pPr>
            <a:r>
              <a:rPr lang="it-IT" sz="7200" b="1">
                <a:solidFill>
                  <a:srgbClr val="F9C31B"/>
                </a:solidFill>
                <a:latin typeface="Arial" charset="0"/>
                <a:cs typeface="Arial" charset="0"/>
              </a:rPr>
              <a:t>1605/6</a:t>
            </a:r>
            <a:endParaRPr lang="it-IT" sz="3600" b="1">
              <a:solidFill>
                <a:srgbClr val="F9C31B"/>
              </a:solidFill>
              <a:latin typeface="Arial" charset="0"/>
              <a:cs typeface="Arial" charset="0"/>
            </a:endParaRPr>
          </a:p>
        </p:txBody>
      </p:sp>
    </p:spTree>
  </p:cSld>
  <p:clrMapOvr>
    <a:masterClrMapping/>
  </p:clrMapOvr>
  <mc:AlternateContent xmlns:mc="http://schemas.openxmlformats.org/markup-compatibility/2006" xmlns:p14="http://schemas.microsoft.com/office/powerpoint/2010/main">
    <mc:Choice Requires="p14">
      <p:transition spd="slow" p14:dur="2000" advClick="0" advTm="4000">
        <p:circle/>
      </p:transition>
    </mc:Choice>
    <mc:Fallback xmlns="">
      <p:transition xmlns:p14="http://schemas.microsoft.com/office/powerpoint/2010/main" spd="slow" advClick="0" advTm="4000">
        <p:circl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Segnaposto contenuto 2"/>
          <p:cNvSpPr>
            <a:spLocks noGrp="1"/>
          </p:cNvSpPr>
          <p:nvPr>
            <p:ph sz="quarter" idx="13"/>
          </p:nvPr>
        </p:nvSpPr>
        <p:spPr>
          <a:xfrm>
            <a:off x="309563" y="136525"/>
            <a:ext cx="8524875" cy="1047750"/>
          </a:xfrm>
        </p:spPr>
        <p:txBody>
          <a:bodyPr/>
          <a:lstStyle/>
          <a:p>
            <a:pPr marL="44450" indent="0" algn="ctr" eaLnBrk="1" hangingPunct="1">
              <a:buFont typeface="Georgia" charset="0"/>
              <a:buNone/>
            </a:pPr>
            <a:r>
              <a:rPr lang="it-IT" sz="4800">
                <a:solidFill>
                  <a:srgbClr val="000090"/>
                </a:solidFill>
                <a:latin typeface="Arial" charset="0"/>
                <a:cs typeface="Arial" charset="0"/>
              </a:rPr>
              <a:t>MACBETH</a:t>
            </a:r>
          </a:p>
        </p:txBody>
      </p:sp>
      <p:sp>
        <p:nvSpPr>
          <p:cNvPr id="32771" name="Rettangolo 7"/>
          <p:cNvSpPr>
            <a:spLocks noChangeArrowheads="1"/>
          </p:cNvSpPr>
          <p:nvPr/>
        </p:nvSpPr>
        <p:spPr bwMode="auto">
          <a:xfrm>
            <a:off x="842963" y="2165350"/>
            <a:ext cx="7519987" cy="181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just"/>
            <a:r>
              <a:rPr lang="en-GB" sz="1600">
                <a:latin typeface="Arial" charset="0"/>
                <a:cs typeface="Arial" charset="0"/>
              </a:rPr>
              <a:t>It is the shortest of Shakespeare's great tragedies, without subplots but rather concentrating instead on the hero’s rise to power and subsequent fall due to his ruthless ambition. Macbeth is a noble and courageous general, kinsman of the Scottish king Duncan whom he serves loyally until a prophecy from three witches changes the course of events. Encouraged by the prophecy, Macbeth kills Duncan, takes the Crown and continues slaughtering others to keep it. In the end the last prophecy comes true and Macbeth is killed.</a:t>
            </a:r>
            <a:endParaRPr lang="it-IT" sz="1600">
              <a:latin typeface="Arial" charset="0"/>
              <a:cs typeface="Arial" charset="0"/>
            </a:endParaRPr>
          </a:p>
        </p:txBody>
      </p:sp>
      <p:sp>
        <p:nvSpPr>
          <p:cNvPr id="32772" name="CasellaDiTesto 4"/>
          <p:cNvSpPr txBox="1">
            <a:spLocks noChangeArrowheads="1"/>
          </p:cNvSpPr>
          <p:nvPr/>
        </p:nvSpPr>
        <p:spPr bwMode="auto">
          <a:xfrm>
            <a:off x="566738" y="1736725"/>
            <a:ext cx="3465512"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rebuchet MS" charset="0"/>
                <a:ea typeface="Geneva" charset="0"/>
                <a:cs typeface="Geneva" charset="0"/>
              </a:defRPr>
            </a:lvl1pPr>
            <a:lvl2pPr marL="742950" indent="-285750" eaLnBrk="0" hangingPunct="0">
              <a:defRPr sz="2400">
                <a:solidFill>
                  <a:schemeClr val="tx1"/>
                </a:solidFill>
                <a:latin typeface="Trebuchet MS" charset="0"/>
                <a:ea typeface="Geneva" charset="0"/>
              </a:defRPr>
            </a:lvl2pPr>
            <a:lvl3pPr marL="1143000" indent="-228600" eaLnBrk="0" hangingPunct="0">
              <a:defRPr sz="2400">
                <a:solidFill>
                  <a:schemeClr val="tx1"/>
                </a:solidFill>
                <a:latin typeface="Trebuchet MS" charset="0"/>
                <a:ea typeface="Geneva" charset="0"/>
              </a:defRPr>
            </a:lvl3pPr>
            <a:lvl4pPr marL="1600200" indent="-228600" eaLnBrk="0" hangingPunct="0">
              <a:defRPr sz="2400">
                <a:solidFill>
                  <a:schemeClr val="tx1"/>
                </a:solidFill>
                <a:latin typeface="Trebuchet MS" charset="0"/>
                <a:ea typeface="Geneva" charset="0"/>
              </a:defRPr>
            </a:lvl4pPr>
            <a:lvl5pPr marL="2057400" indent="-228600" eaLnBrk="0" hangingPunct="0">
              <a:defRPr sz="2400">
                <a:solidFill>
                  <a:schemeClr val="tx1"/>
                </a:solidFill>
                <a:latin typeface="Trebuchet MS" charset="0"/>
                <a:ea typeface="Geneva" charset="0"/>
              </a:defRPr>
            </a:lvl5pPr>
            <a:lvl6pPr marL="2514600" indent="-228600" eaLnBrk="0" fontAlgn="base" hangingPunct="0">
              <a:spcBef>
                <a:spcPct val="0"/>
              </a:spcBef>
              <a:spcAft>
                <a:spcPct val="0"/>
              </a:spcAft>
              <a:defRPr sz="2400">
                <a:solidFill>
                  <a:schemeClr val="tx1"/>
                </a:solidFill>
                <a:latin typeface="Trebuchet MS" charset="0"/>
                <a:ea typeface="Geneva" charset="0"/>
              </a:defRPr>
            </a:lvl6pPr>
            <a:lvl7pPr marL="2971800" indent="-228600" eaLnBrk="0" fontAlgn="base" hangingPunct="0">
              <a:spcBef>
                <a:spcPct val="0"/>
              </a:spcBef>
              <a:spcAft>
                <a:spcPct val="0"/>
              </a:spcAft>
              <a:defRPr sz="2400">
                <a:solidFill>
                  <a:schemeClr val="tx1"/>
                </a:solidFill>
                <a:latin typeface="Trebuchet MS" charset="0"/>
                <a:ea typeface="Geneva" charset="0"/>
              </a:defRPr>
            </a:lvl7pPr>
            <a:lvl8pPr marL="3429000" indent="-228600" eaLnBrk="0" fontAlgn="base" hangingPunct="0">
              <a:spcBef>
                <a:spcPct val="0"/>
              </a:spcBef>
              <a:spcAft>
                <a:spcPct val="0"/>
              </a:spcAft>
              <a:defRPr sz="2400">
                <a:solidFill>
                  <a:schemeClr val="tx1"/>
                </a:solidFill>
                <a:latin typeface="Trebuchet MS" charset="0"/>
                <a:ea typeface="Geneva" charset="0"/>
              </a:defRPr>
            </a:lvl8pPr>
            <a:lvl9pPr marL="3886200" indent="-228600" eaLnBrk="0" fontAlgn="base" hangingPunct="0">
              <a:spcBef>
                <a:spcPct val="0"/>
              </a:spcBef>
              <a:spcAft>
                <a:spcPct val="0"/>
              </a:spcAft>
              <a:defRPr sz="2400">
                <a:solidFill>
                  <a:schemeClr val="tx1"/>
                </a:solidFill>
                <a:latin typeface="Trebuchet MS" charset="0"/>
                <a:ea typeface="Geneva" charset="0"/>
              </a:defRPr>
            </a:lvl9pPr>
          </a:lstStyle>
          <a:p>
            <a:pPr eaLnBrk="1" hangingPunct="1"/>
            <a:r>
              <a:rPr lang="it-IT" i="1">
                <a:latin typeface="Arial" charset="0"/>
                <a:cs typeface="Arial" charset="0"/>
              </a:rPr>
              <a:t>Plot:</a:t>
            </a:r>
          </a:p>
        </p:txBody>
      </p:sp>
      <p:sp>
        <p:nvSpPr>
          <p:cNvPr id="32773" name="Rettangolo 6"/>
          <p:cNvSpPr>
            <a:spLocks noChangeArrowheads="1"/>
          </p:cNvSpPr>
          <p:nvPr/>
        </p:nvSpPr>
        <p:spPr bwMode="auto">
          <a:xfrm>
            <a:off x="842963" y="5078413"/>
            <a:ext cx="7519987"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GB" sz="1600">
                <a:latin typeface="Arial" charset="0"/>
                <a:cs typeface="Arial" charset="0"/>
              </a:rPr>
              <a:t>Mainly Scotland: Inverness and Dunsinane Castles</a:t>
            </a:r>
            <a:r>
              <a:rPr lang="it-IT" sz="1600">
                <a:latin typeface="Arial" charset="0"/>
                <a:cs typeface="Arial" charset="0"/>
              </a:rPr>
              <a:t> </a:t>
            </a:r>
          </a:p>
        </p:txBody>
      </p:sp>
      <p:sp>
        <p:nvSpPr>
          <p:cNvPr id="32774" name="CasellaDiTesto 8"/>
          <p:cNvSpPr txBox="1">
            <a:spLocks noChangeArrowheads="1"/>
          </p:cNvSpPr>
          <p:nvPr/>
        </p:nvSpPr>
        <p:spPr bwMode="auto">
          <a:xfrm>
            <a:off x="566738" y="4540250"/>
            <a:ext cx="3465512"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rebuchet MS" charset="0"/>
                <a:ea typeface="Geneva" charset="0"/>
                <a:cs typeface="Geneva" charset="0"/>
              </a:defRPr>
            </a:lvl1pPr>
            <a:lvl2pPr marL="742950" indent="-285750" eaLnBrk="0" hangingPunct="0">
              <a:defRPr sz="2400">
                <a:solidFill>
                  <a:schemeClr val="tx1"/>
                </a:solidFill>
                <a:latin typeface="Trebuchet MS" charset="0"/>
                <a:ea typeface="Geneva" charset="0"/>
              </a:defRPr>
            </a:lvl2pPr>
            <a:lvl3pPr marL="1143000" indent="-228600" eaLnBrk="0" hangingPunct="0">
              <a:defRPr sz="2400">
                <a:solidFill>
                  <a:schemeClr val="tx1"/>
                </a:solidFill>
                <a:latin typeface="Trebuchet MS" charset="0"/>
                <a:ea typeface="Geneva" charset="0"/>
              </a:defRPr>
            </a:lvl3pPr>
            <a:lvl4pPr marL="1600200" indent="-228600" eaLnBrk="0" hangingPunct="0">
              <a:defRPr sz="2400">
                <a:solidFill>
                  <a:schemeClr val="tx1"/>
                </a:solidFill>
                <a:latin typeface="Trebuchet MS" charset="0"/>
                <a:ea typeface="Geneva" charset="0"/>
              </a:defRPr>
            </a:lvl4pPr>
            <a:lvl5pPr marL="2057400" indent="-228600" eaLnBrk="0" hangingPunct="0">
              <a:defRPr sz="2400">
                <a:solidFill>
                  <a:schemeClr val="tx1"/>
                </a:solidFill>
                <a:latin typeface="Trebuchet MS" charset="0"/>
                <a:ea typeface="Geneva" charset="0"/>
              </a:defRPr>
            </a:lvl5pPr>
            <a:lvl6pPr marL="2514600" indent="-228600" eaLnBrk="0" fontAlgn="base" hangingPunct="0">
              <a:spcBef>
                <a:spcPct val="0"/>
              </a:spcBef>
              <a:spcAft>
                <a:spcPct val="0"/>
              </a:spcAft>
              <a:defRPr sz="2400">
                <a:solidFill>
                  <a:schemeClr val="tx1"/>
                </a:solidFill>
                <a:latin typeface="Trebuchet MS" charset="0"/>
                <a:ea typeface="Geneva" charset="0"/>
              </a:defRPr>
            </a:lvl6pPr>
            <a:lvl7pPr marL="2971800" indent="-228600" eaLnBrk="0" fontAlgn="base" hangingPunct="0">
              <a:spcBef>
                <a:spcPct val="0"/>
              </a:spcBef>
              <a:spcAft>
                <a:spcPct val="0"/>
              </a:spcAft>
              <a:defRPr sz="2400">
                <a:solidFill>
                  <a:schemeClr val="tx1"/>
                </a:solidFill>
                <a:latin typeface="Trebuchet MS" charset="0"/>
                <a:ea typeface="Geneva" charset="0"/>
              </a:defRPr>
            </a:lvl7pPr>
            <a:lvl8pPr marL="3429000" indent="-228600" eaLnBrk="0" fontAlgn="base" hangingPunct="0">
              <a:spcBef>
                <a:spcPct val="0"/>
              </a:spcBef>
              <a:spcAft>
                <a:spcPct val="0"/>
              </a:spcAft>
              <a:defRPr sz="2400">
                <a:solidFill>
                  <a:schemeClr val="tx1"/>
                </a:solidFill>
                <a:latin typeface="Trebuchet MS" charset="0"/>
                <a:ea typeface="Geneva" charset="0"/>
              </a:defRPr>
            </a:lvl8pPr>
            <a:lvl9pPr marL="3886200" indent="-228600" eaLnBrk="0" fontAlgn="base" hangingPunct="0">
              <a:spcBef>
                <a:spcPct val="0"/>
              </a:spcBef>
              <a:spcAft>
                <a:spcPct val="0"/>
              </a:spcAft>
              <a:defRPr sz="2400">
                <a:solidFill>
                  <a:schemeClr val="tx1"/>
                </a:solidFill>
                <a:latin typeface="Trebuchet MS" charset="0"/>
                <a:ea typeface="Geneva" charset="0"/>
              </a:defRPr>
            </a:lvl9pPr>
          </a:lstStyle>
          <a:p>
            <a:pPr eaLnBrk="1" hangingPunct="1"/>
            <a:r>
              <a:rPr lang="it-IT" i="1">
                <a:latin typeface="Arial" charset="0"/>
                <a:cs typeface="Arial" charset="0"/>
              </a:rPr>
              <a:t>Setting:</a:t>
            </a:r>
          </a:p>
        </p:txBody>
      </p:sp>
    </p:spTree>
  </p:cSld>
  <p:clrMapOvr>
    <a:masterClrMapping/>
  </p:clrMapOvr>
  <mc:AlternateContent xmlns:mc="http://schemas.openxmlformats.org/markup-compatibility/2006" xmlns:p14="http://schemas.microsoft.com/office/powerpoint/2010/main">
    <mc:Choice Requires="p14">
      <p:transition spd="slow" p14:dur="2000" advClick="0" advTm="4000">
        <p:circle/>
      </p:transition>
    </mc:Choice>
    <mc:Fallback xmlns="">
      <p:transition xmlns:p14="http://schemas.microsoft.com/office/powerpoint/2010/main" spd="slow" advClick="0" advTm="4000">
        <p:circl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32774"/>
                                        </p:tgtEl>
                                        <p:attrNameLst>
                                          <p:attrName>style.visibility</p:attrName>
                                        </p:attrNameLst>
                                      </p:cBhvr>
                                      <p:to>
                                        <p:strVal val="visible"/>
                                      </p:to>
                                    </p:set>
                                    <p:anim calcmode="lin" valueType="num">
                                      <p:cBhvr>
                                        <p:cTn id="7" dur="1000" fill="hold"/>
                                        <p:tgtEl>
                                          <p:spTgt spid="32774"/>
                                        </p:tgtEl>
                                        <p:attrNameLst>
                                          <p:attrName>ppt_w</p:attrName>
                                        </p:attrNameLst>
                                      </p:cBhvr>
                                      <p:tavLst>
                                        <p:tav tm="0">
                                          <p:val>
                                            <p:fltVal val="0"/>
                                          </p:val>
                                        </p:tav>
                                        <p:tav tm="100000">
                                          <p:val>
                                            <p:strVal val="#ppt_w"/>
                                          </p:val>
                                        </p:tav>
                                      </p:tavLst>
                                    </p:anim>
                                    <p:anim calcmode="lin" valueType="num">
                                      <p:cBhvr>
                                        <p:cTn id="8" dur="1000" fill="hold"/>
                                        <p:tgtEl>
                                          <p:spTgt spid="32774"/>
                                        </p:tgtEl>
                                        <p:attrNameLst>
                                          <p:attrName>ppt_h</p:attrName>
                                        </p:attrNameLst>
                                      </p:cBhvr>
                                      <p:tavLst>
                                        <p:tav tm="0">
                                          <p:val>
                                            <p:fltVal val="0"/>
                                          </p:val>
                                        </p:tav>
                                        <p:tav tm="100000">
                                          <p:val>
                                            <p:strVal val="#ppt_h"/>
                                          </p:val>
                                        </p:tav>
                                      </p:tavLst>
                                    </p:anim>
                                    <p:anim calcmode="lin" valueType="num">
                                      <p:cBhvr>
                                        <p:cTn id="9" dur="1000" fill="hold"/>
                                        <p:tgtEl>
                                          <p:spTgt spid="32774"/>
                                        </p:tgtEl>
                                        <p:attrNameLst>
                                          <p:attrName>style.rotation</p:attrName>
                                        </p:attrNameLst>
                                      </p:cBhvr>
                                      <p:tavLst>
                                        <p:tav tm="0">
                                          <p:val>
                                            <p:fltVal val="90"/>
                                          </p:val>
                                        </p:tav>
                                        <p:tav tm="100000">
                                          <p:val>
                                            <p:fltVal val="0"/>
                                          </p:val>
                                        </p:tav>
                                      </p:tavLst>
                                    </p:anim>
                                    <p:animEffect transition="in" filter="fade">
                                      <p:cBhvr>
                                        <p:cTn id="10" dur="1000"/>
                                        <p:tgtEl>
                                          <p:spTgt spid="32774"/>
                                        </p:tgtEl>
                                      </p:cBhvr>
                                    </p:animEffect>
                                  </p:childTnLst>
                                </p:cTn>
                              </p:par>
                              <p:par>
                                <p:cTn id="11" presetID="31" presetClass="entr" presetSubtype="0" fill="hold" grpId="0" nodeType="withEffect">
                                  <p:stCondLst>
                                    <p:cond delay="0"/>
                                  </p:stCondLst>
                                  <p:childTnLst>
                                    <p:set>
                                      <p:cBhvr>
                                        <p:cTn id="12" dur="1" fill="hold">
                                          <p:stCondLst>
                                            <p:cond delay="0"/>
                                          </p:stCondLst>
                                        </p:cTn>
                                        <p:tgtEl>
                                          <p:spTgt spid="32773"/>
                                        </p:tgtEl>
                                        <p:attrNameLst>
                                          <p:attrName>style.visibility</p:attrName>
                                        </p:attrNameLst>
                                      </p:cBhvr>
                                      <p:to>
                                        <p:strVal val="visible"/>
                                      </p:to>
                                    </p:set>
                                    <p:anim calcmode="lin" valueType="num">
                                      <p:cBhvr>
                                        <p:cTn id="13" dur="1000" fill="hold"/>
                                        <p:tgtEl>
                                          <p:spTgt spid="32773"/>
                                        </p:tgtEl>
                                        <p:attrNameLst>
                                          <p:attrName>ppt_w</p:attrName>
                                        </p:attrNameLst>
                                      </p:cBhvr>
                                      <p:tavLst>
                                        <p:tav tm="0">
                                          <p:val>
                                            <p:fltVal val="0"/>
                                          </p:val>
                                        </p:tav>
                                        <p:tav tm="100000">
                                          <p:val>
                                            <p:strVal val="#ppt_w"/>
                                          </p:val>
                                        </p:tav>
                                      </p:tavLst>
                                    </p:anim>
                                    <p:anim calcmode="lin" valueType="num">
                                      <p:cBhvr>
                                        <p:cTn id="14" dur="1000" fill="hold"/>
                                        <p:tgtEl>
                                          <p:spTgt spid="32773"/>
                                        </p:tgtEl>
                                        <p:attrNameLst>
                                          <p:attrName>ppt_h</p:attrName>
                                        </p:attrNameLst>
                                      </p:cBhvr>
                                      <p:tavLst>
                                        <p:tav tm="0">
                                          <p:val>
                                            <p:fltVal val="0"/>
                                          </p:val>
                                        </p:tav>
                                        <p:tav tm="100000">
                                          <p:val>
                                            <p:strVal val="#ppt_h"/>
                                          </p:val>
                                        </p:tav>
                                      </p:tavLst>
                                    </p:anim>
                                    <p:anim calcmode="lin" valueType="num">
                                      <p:cBhvr>
                                        <p:cTn id="15" dur="1000" fill="hold"/>
                                        <p:tgtEl>
                                          <p:spTgt spid="32773"/>
                                        </p:tgtEl>
                                        <p:attrNameLst>
                                          <p:attrName>style.rotation</p:attrName>
                                        </p:attrNameLst>
                                      </p:cBhvr>
                                      <p:tavLst>
                                        <p:tav tm="0">
                                          <p:val>
                                            <p:fltVal val="90"/>
                                          </p:val>
                                        </p:tav>
                                        <p:tav tm="100000">
                                          <p:val>
                                            <p:fltVal val="0"/>
                                          </p:val>
                                        </p:tav>
                                      </p:tavLst>
                                    </p:anim>
                                    <p:animEffect transition="in" filter="fade">
                                      <p:cBhvr>
                                        <p:cTn id="16" dur="1000"/>
                                        <p:tgtEl>
                                          <p:spTgt spid="3277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3" grpId="0"/>
      <p:bldP spid="32774"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Segnaposto contenuto 2"/>
          <p:cNvSpPr>
            <a:spLocks noGrp="1"/>
          </p:cNvSpPr>
          <p:nvPr>
            <p:ph sz="quarter" idx="13"/>
          </p:nvPr>
        </p:nvSpPr>
        <p:spPr>
          <a:xfrm>
            <a:off x="309563" y="136525"/>
            <a:ext cx="8524875" cy="1047750"/>
          </a:xfrm>
        </p:spPr>
        <p:txBody>
          <a:bodyPr/>
          <a:lstStyle/>
          <a:p>
            <a:pPr marL="44450" indent="0" algn="ctr" eaLnBrk="1" hangingPunct="1">
              <a:buFont typeface="Georgia" charset="0"/>
              <a:buNone/>
            </a:pPr>
            <a:r>
              <a:rPr lang="it-IT" sz="4800">
                <a:solidFill>
                  <a:srgbClr val="000090"/>
                </a:solidFill>
                <a:latin typeface="Arial" charset="0"/>
                <a:cs typeface="Arial" charset="0"/>
              </a:rPr>
              <a:t>MACBETH</a:t>
            </a:r>
          </a:p>
        </p:txBody>
      </p:sp>
      <p:sp>
        <p:nvSpPr>
          <p:cNvPr id="33795" name="Rettangolo 7"/>
          <p:cNvSpPr>
            <a:spLocks noChangeArrowheads="1"/>
          </p:cNvSpPr>
          <p:nvPr/>
        </p:nvSpPr>
        <p:spPr bwMode="auto">
          <a:xfrm>
            <a:off x="842963" y="2278063"/>
            <a:ext cx="799147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hangingPunct="0"/>
            <a:r>
              <a:rPr lang="en-GB" sz="1600" b="1">
                <a:solidFill>
                  <a:srgbClr val="12B2EB"/>
                </a:solidFill>
                <a:latin typeface="Arial" charset="0"/>
                <a:cs typeface="Arial" charset="0"/>
              </a:rPr>
              <a:t>• Macbeth</a:t>
            </a:r>
            <a:r>
              <a:rPr lang="en-GB" sz="1600">
                <a:solidFill>
                  <a:srgbClr val="000000"/>
                </a:solidFill>
                <a:latin typeface="Arial" charset="0"/>
                <a:cs typeface="Arial" charset="0"/>
              </a:rPr>
              <a:t>:</a:t>
            </a:r>
            <a:r>
              <a:rPr lang="en-GB" sz="1600">
                <a:latin typeface="Arial" charset="0"/>
                <a:cs typeface="Arial" charset="0"/>
              </a:rPr>
              <a:t> A general in Duncan’s army, nobleman of Glamis</a:t>
            </a:r>
            <a:r>
              <a:rPr lang="it-IT" sz="1600"/>
              <a:t> </a:t>
            </a:r>
            <a:endParaRPr lang="it-IT" sz="1600">
              <a:latin typeface="Arial" charset="0"/>
              <a:cs typeface="Arial" charset="0"/>
            </a:endParaRPr>
          </a:p>
        </p:txBody>
      </p:sp>
      <p:sp>
        <p:nvSpPr>
          <p:cNvPr id="33796" name="CasellaDiTesto 4"/>
          <p:cNvSpPr txBox="1">
            <a:spLocks noChangeArrowheads="1"/>
          </p:cNvSpPr>
          <p:nvPr/>
        </p:nvSpPr>
        <p:spPr bwMode="auto">
          <a:xfrm>
            <a:off x="566738" y="1736725"/>
            <a:ext cx="3465512"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rebuchet MS" charset="0"/>
                <a:ea typeface="Geneva" charset="0"/>
                <a:cs typeface="Geneva" charset="0"/>
              </a:defRPr>
            </a:lvl1pPr>
            <a:lvl2pPr marL="742950" indent="-285750" eaLnBrk="0" hangingPunct="0">
              <a:defRPr sz="2400">
                <a:solidFill>
                  <a:schemeClr val="tx1"/>
                </a:solidFill>
                <a:latin typeface="Trebuchet MS" charset="0"/>
                <a:ea typeface="Geneva" charset="0"/>
              </a:defRPr>
            </a:lvl2pPr>
            <a:lvl3pPr marL="1143000" indent="-228600" eaLnBrk="0" hangingPunct="0">
              <a:defRPr sz="2400">
                <a:solidFill>
                  <a:schemeClr val="tx1"/>
                </a:solidFill>
                <a:latin typeface="Trebuchet MS" charset="0"/>
                <a:ea typeface="Geneva" charset="0"/>
              </a:defRPr>
            </a:lvl3pPr>
            <a:lvl4pPr marL="1600200" indent="-228600" eaLnBrk="0" hangingPunct="0">
              <a:defRPr sz="2400">
                <a:solidFill>
                  <a:schemeClr val="tx1"/>
                </a:solidFill>
                <a:latin typeface="Trebuchet MS" charset="0"/>
                <a:ea typeface="Geneva" charset="0"/>
              </a:defRPr>
            </a:lvl4pPr>
            <a:lvl5pPr marL="2057400" indent="-228600" eaLnBrk="0" hangingPunct="0">
              <a:defRPr sz="2400">
                <a:solidFill>
                  <a:schemeClr val="tx1"/>
                </a:solidFill>
                <a:latin typeface="Trebuchet MS" charset="0"/>
                <a:ea typeface="Geneva" charset="0"/>
              </a:defRPr>
            </a:lvl5pPr>
            <a:lvl6pPr marL="2514600" indent="-228600" eaLnBrk="0" fontAlgn="base" hangingPunct="0">
              <a:spcBef>
                <a:spcPct val="0"/>
              </a:spcBef>
              <a:spcAft>
                <a:spcPct val="0"/>
              </a:spcAft>
              <a:defRPr sz="2400">
                <a:solidFill>
                  <a:schemeClr val="tx1"/>
                </a:solidFill>
                <a:latin typeface="Trebuchet MS" charset="0"/>
                <a:ea typeface="Geneva" charset="0"/>
              </a:defRPr>
            </a:lvl6pPr>
            <a:lvl7pPr marL="2971800" indent="-228600" eaLnBrk="0" fontAlgn="base" hangingPunct="0">
              <a:spcBef>
                <a:spcPct val="0"/>
              </a:spcBef>
              <a:spcAft>
                <a:spcPct val="0"/>
              </a:spcAft>
              <a:defRPr sz="2400">
                <a:solidFill>
                  <a:schemeClr val="tx1"/>
                </a:solidFill>
                <a:latin typeface="Trebuchet MS" charset="0"/>
                <a:ea typeface="Geneva" charset="0"/>
              </a:defRPr>
            </a:lvl7pPr>
            <a:lvl8pPr marL="3429000" indent="-228600" eaLnBrk="0" fontAlgn="base" hangingPunct="0">
              <a:spcBef>
                <a:spcPct val="0"/>
              </a:spcBef>
              <a:spcAft>
                <a:spcPct val="0"/>
              </a:spcAft>
              <a:defRPr sz="2400">
                <a:solidFill>
                  <a:schemeClr val="tx1"/>
                </a:solidFill>
                <a:latin typeface="Trebuchet MS" charset="0"/>
                <a:ea typeface="Geneva" charset="0"/>
              </a:defRPr>
            </a:lvl8pPr>
            <a:lvl9pPr marL="3886200" indent="-228600" eaLnBrk="0" fontAlgn="base" hangingPunct="0">
              <a:spcBef>
                <a:spcPct val="0"/>
              </a:spcBef>
              <a:spcAft>
                <a:spcPct val="0"/>
              </a:spcAft>
              <a:defRPr sz="2400">
                <a:solidFill>
                  <a:schemeClr val="tx1"/>
                </a:solidFill>
                <a:latin typeface="Trebuchet MS" charset="0"/>
                <a:ea typeface="Geneva" charset="0"/>
              </a:defRPr>
            </a:lvl9pPr>
          </a:lstStyle>
          <a:p>
            <a:pPr eaLnBrk="1" hangingPunct="1"/>
            <a:r>
              <a:rPr lang="it-IT" i="1">
                <a:latin typeface="Arial" charset="0"/>
                <a:cs typeface="Arial" charset="0"/>
              </a:rPr>
              <a:t>Characters:</a:t>
            </a:r>
          </a:p>
        </p:txBody>
      </p:sp>
      <p:sp>
        <p:nvSpPr>
          <p:cNvPr id="33797" name="Rettangolo 1"/>
          <p:cNvSpPr>
            <a:spLocks noChangeArrowheads="1"/>
          </p:cNvSpPr>
          <p:nvPr/>
        </p:nvSpPr>
        <p:spPr bwMode="auto">
          <a:xfrm>
            <a:off x="842963" y="2847975"/>
            <a:ext cx="6015037"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GB" sz="1600" b="1">
                <a:solidFill>
                  <a:srgbClr val="12B2EB"/>
                </a:solidFill>
                <a:latin typeface="Arial" charset="0"/>
                <a:cs typeface="Arial" charset="0"/>
              </a:rPr>
              <a:t>• Lady Macbeth</a:t>
            </a:r>
            <a:r>
              <a:rPr lang="en-GB" sz="1600">
                <a:latin typeface="Arial" charset="0"/>
                <a:cs typeface="Arial" charset="0"/>
              </a:rPr>
              <a:t>: Macbeth’s ambitious wife</a:t>
            </a:r>
            <a:r>
              <a:rPr lang="it-IT" sz="1600">
                <a:latin typeface="Arial" charset="0"/>
                <a:cs typeface="Arial" charset="0"/>
              </a:rPr>
              <a:t> </a:t>
            </a:r>
          </a:p>
        </p:txBody>
      </p:sp>
      <p:sp>
        <p:nvSpPr>
          <p:cNvPr id="33798" name="Rettangolo 5"/>
          <p:cNvSpPr>
            <a:spLocks noChangeArrowheads="1"/>
          </p:cNvSpPr>
          <p:nvPr/>
        </p:nvSpPr>
        <p:spPr bwMode="auto">
          <a:xfrm>
            <a:off x="842963" y="3417888"/>
            <a:ext cx="799147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GB" sz="1600" b="1">
                <a:solidFill>
                  <a:srgbClr val="12B2EB"/>
                </a:solidFill>
                <a:latin typeface="Arial" charset="0"/>
                <a:cs typeface="Arial" charset="0"/>
              </a:rPr>
              <a:t>• Banquo</a:t>
            </a:r>
            <a:r>
              <a:rPr lang="en-GB" sz="1600">
                <a:solidFill>
                  <a:srgbClr val="000000"/>
                </a:solidFill>
                <a:latin typeface="Arial" charset="0"/>
                <a:cs typeface="Arial" charset="0"/>
              </a:rPr>
              <a:t>: </a:t>
            </a:r>
            <a:r>
              <a:rPr lang="en-GB" sz="1600">
                <a:latin typeface="Arial" charset="0"/>
                <a:cs typeface="Arial" charset="0"/>
              </a:rPr>
              <a:t>Macbeth’s closest friend, a great and loyal soldier </a:t>
            </a:r>
            <a:endParaRPr lang="it-IT" sz="1600">
              <a:latin typeface="Arial" charset="0"/>
              <a:cs typeface="Arial" charset="0"/>
            </a:endParaRPr>
          </a:p>
        </p:txBody>
      </p:sp>
      <p:sp>
        <p:nvSpPr>
          <p:cNvPr id="33799" name="Rettangolo 9"/>
          <p:cNvSpPr>
            <a:spLocks noChangeArrowheads="1"/>
          </p:cNvSpPr>
          <p:nvPr/>
        </p:nvSpPr>
        <p:spPr bwMode="auto">
          <a:xfrm>
            <a:off x="842963" y="3987800"/>
            <a:ext cx="7405687"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GB" sz="1600" b="1">
                <a:solidFill>
                  <a:srgbClr val="12B2EB"/>
                </a:solidFill>
                <a:latin typeface="Arial" charset="0"/>
                <a:cs typeface="Arial" charset="0"/>
              </a:rPr>
              <a:t>• Duncan</a:t>
            </a:r>
            <a:r>
              <a:rPr lang="en-GB" sz="1600">
                <a:solidFill>
                  <a:srgbClr val="000000"/>
                </a:solidFill>
                <a:latin typeface="Arial" charset="0"/>
                <a:cs typeface="Arial" charset="0"/>
              </a:rPr>
              <a:t>:</a:t>
            </a:r>
            <a:r>
              <a:rPr lang="en-GB" sz="1600">
                <a:latin typeface="Arial" charset="0"/>
                <a:cs typeface="Arial" charset="0"/>
              </a:rPr>
              <a:t> Holiness, generosity, and a sense of justice are his strengths</a:t>
            </a:r>
            <a:endParaRPr lang="it-IT" sz="1600">
              <a:latin typeface="Arial" charset="0"/>
              <a:cs typeface="Arial" charset="0"/>
            </a:endParaRPr>
          </a:p>
        </p:txBody>
      </p:sp>
      <p:sp>
        <p:nvSpPr>
          <p:cNvPr id="33800" name="Rettangolo 10"/>
          <p:cNvSpPr>
            <a:spLocks noChangeArrowheads="1"/>
          </p:cNvSpPr>
          <p:nvPr/>
        </p:nvSpPr>
        <p:spPr bwMode="auto">
          <a:xfrm>
            <a:off x="842963" y="4559300"/>
            <a:ext cx="698182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GB" sz="1600" b="1">
                <a:solidFill>
                  <a:srgbClr val="12B2EB"/>
                </a:solidFill>
                <a:latin typeface="Arial" charset="0"/>
                <a:cs typeface="Arial" charset="0"/>
              </a:rPr>
              <a:t>• Malcolm and Donalbain</a:t>
            </a:r>
            <a:r>
              <a:rPr lang="en-GB" sz="1600">
                <a:latin typeface="Arial" charset="0"/>
                <a:cs typeface="Arial" charset="0"/>
              </a:rPr>
              <a:t>: Duncan’s two sons</a:t>
            </a:r>
            <a:r>
              <a:rPr lang="it-IT" sz="1600">
                <a:latin typeface="Arial" charset="0"/>
                <a:cs typeface="Arial" charset="0"/>
              </a:rPr>
              <a:t> </a:t>
            </a:r>
          </a:p>
        </p:txBody>
      </p:sp>
      <p:sp>
        <p:nvSpPr>
          <p:cNvPr id="33801" name="Rettangolo 11"/>
          <p:cNvSpPr>
            <a:spLocks noChangeArrowheads="1"/>
          </p:cNvSpPr>
          <p:nvPr/>
        </p:nvSpPr>
        <p:spPr bwMode="auto">
          <a:xfrm>
            <a:off x="842963" y="5129213"/>
            <a:ext cx="7237412"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GB" sz="1600" b="1">
                <a:solidFill>
                  <a:srgbClr val="12B2EB"/>
                </a:solidFill>
                <a:latin typeface="Arial" charset="0"/>
                <a:cs typeface="Arial" charset="0"/>
              </a:rPr>
              <a:t>• Macduff</a:t>
            </a:r>
            <a:r>
              <a:rPr lang="en-GB" sz="1600">
                <a:latin typeface="Arial" charset="0"/>
                <a:cs typeface="Arial" charset="0"/>
              </a:rPr>
              <a:t>: A Scottish thane</a:t>
            </a:r>
            <a:r>
              <a:rPr lang="it-IT" sz="1600">
                <a:latin typeface="Arial" charset="0"/>
                <a:cs typeface="Arial" charset="0"/>
              </a:rPr>
              <a:t> </a:t>
            </a:r>
          </a:p>
        </p:txBody>
      </p:sp>
    </p:spTree>
  </p:cSld>
  <p:clrMapOvr>
    <a:masterClrMapping/>
  </p:clrMapOvr>
  <mc:AlternateContent xmlns:mc="http://schemas.openxmlformats.org/markup-compatibility/2006" xmlns:p14="http://schemas.microsoft.com/office/powerpoint/2010/main">
    <mc:Choice Requires="p14">
      <p:transition spd="slow" p14:dur="2000" advClick="0" advTm="4000">
        <p:circle/>
      </p:transition>
    </mc:Choice>
    <mc:Fallback xmlns="">
      <p:transition xmlns:p14="http://schemas.microsoft.com/office/powerpoint/2010/main" spd="slow" advClick="0" advTm="4000">
        <p:circl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3795"/>
                                        </p:tgtEl>
                                        <p:attrNameLst>
                                          <p:attrName>style.visibility</p:attrName>
                                        </p:attrNameLst>
                                      </p:cBhvr>
                                      <p:to>
                                        <p:strVal val="visible"/>
                                      </p:to>
                                    </p:set>
                                    <p:anim calcmode="lin" valueType="num">
                                      <p:cBhvr>
                                        <p:cTn id="7" dur="500" fill="hold"/>
                                        <p:tgtEl>
                                          <p:spTgt spid="33795"/>
                                        </p:tgtEl>
                                        <p:attrNameLst>
                                          <p:attrName>ppt_w</p:attrName>
                                        </p:attrNameLst>
                                      </p:cBhvr>
                                      <p:tavLst>
                                        <p:tav tm="0">
                                          <p:val>
                                            <p:fltVal val="0"/>
                                          </p:val>
                                        </p:tav>
                                        <p:tav tm="100000">
                                          <p:val>
                                            <p:strVal val="#ppt_w"/>
                                          </p:val>
                                        </p:tav>
                                      </p:tavLst>
                                    </p:anim>
                                    <p:anim calcmode="lin" valueType="num">
                                      <p:cBhvr>
                                        <p:cTn id="8" dur="500" fill="hold"/>
                                        <p:tgtEl>
                                          <p:spTgt spid="33795"/>
                                        </p:tgtEl>
                                        <p:attrNameLst>
                                          <p:attrName>ppt_h</p:attrName>
                                        </p:attrNameLst>
                                      </p:cBhvr>
                                      <p:tavLst>
                                        <p:tav tm="0">
                                          <p:val>
                                            <p:fltVal val="0"/>
                                          </p:val>
                                        </p:tav>
                                        <p:tav tm="100000">
                                          <p:val>
                                            <p:strVal val="#ppt_h"/>
                                          </p:val>
                                        </p:tav>
                                      </p:tavLst>
                                    </p:anim>
                                    <p:animEffect transition="in" filter="fade">
                                      <p:cBhvr>
                                        <p:cTn id="9" dur="500"/>
                                        <p:tgtEl>
                                          <p:spTgt spid="33795"/>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3" presetClass="entr" presetSubtype="16" fill="hold" nodeType="clickEffect">
                                  <p:stCondLst>
                                    <p:cond delay="0"/>
                                  </p:stCondLst>
                                  <p:childTnLst>
                                    <p:set>
                                      <p:cBhvr>
                                        <p:cTn id="13" dur="1" fill="hold">
                                          <p:stCondLst>
                                            <p:cond delay="0"/>
                                          </p:stCondLst>
                                        </p:cTn>
                                        <p:tgtEl>
                                          <p:spTgt spid="33797">
                                            <p:txEl>
                                              <p:pRg st="0" end="0"/>
                                            </p:txEl>
                                          </p:spTgt>
                                        </p:tgtEl>
                                        <p:attrNameLst>
                                          <p:attrName>style.visibility</p:attrName>
                                        </p:attrNameLst>
                                      </p:cBhvr>
                                      <p:to>
                                        <p:strVal val="visible"/>
                                      </p:to>
                                    </p:set>
                                    <p:anim calcmode="lin" valueType="num">
                                      <p:cBhvr>
                                        <p:cTn id="14" dur="500" fill="hold"/>
                                        <p:tgtEl>
                                          <p:spTgt spid="33797">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33797">
                                            <p:txEl>
                                              <p:pRg st="0" end="0"/>
                                            </p:txEl>
                                          </p:spTgt>
                                        </p:tgtEl>
                                        <p:attrNameLst>
                                          <p:attrName>ppt_h</p:attrName>
                                        </p:attrNameLst>
                                      </p:cBhvr>
                                      <p:tavLst>
                                        <p:tav tm="0">
                                          <p:val>
                                            <p:fltVal val="0"/>
                                          </p:val>
                                        </p:tav>
                                        <p:tav tm="100000">
                                          <p:val>
                                            <p:strVal val="#ppt_h"/>
                                          </p:val>
                                        </p:tav>
                                      </p:tavLst>
                                    </p:anim>
                                    <p:animEffect transition="in" filter="fade">
                                      <p:cBhvr>
                                        <p:cTn id="16" dur="500"/>
                                        <p:tgtEl>
                                          <p:spTgt spid="33797">
                                            <p:txEl>
                                              <p:pRg st="0" end="0"/>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33798"/>
                                        </p:tgtEl>
                                        <p:attrNameLst>
                                          <p:attrName>style.visibility</p:attrName>
                                        </p:attrNameLst>
                                      </p:cBhvr>
                                      <p:to>
                                        <p:strVal val="visible"/>
                                      </p:to>
                                    </p:set>
                                    <p:anim calcmode="lin" valueType="num">
                                      <p:cBhvr>
                                        <p:cTn id="21" dur="500" fill="hold"/>
                                        <p:tgtEl>
                                          <p:spTgt spid="33798"/>
                                        </p:tgtEl>
                                        <p:attrNameLst>
                                          <p:attrName>ppt_w</p:attrName>
                                        </p:attrNameLst>
                                      </p:cBhvr>
                                      <p:tavLst>
                                        <p:tav tm="0">
                                          <p:val>
                                            <p:fltVal val="0"/>
                                          </p:val>
                                        </p:tav>
                                        <p:tav tm="100000">
                                          <p:val>
                                            <p:strVal val="#ppt_w"/>
                                          </p:val>
                                        </p:tav>
                                      </p:tavLst>
                                    </p:anim>
                                    <p:anim calcmode="lin" valueType="num">
                                      <p:cBhvr>
                                        <p:cTn id="22" dur="500" fill="hold"/>
                                        <p:tgtEl>
                                          <p:spTgt spid="33798"/>
                                        </p:tgtEl>
                                        <p:attrNameLst>
                                          <p:attrName>ppt_h</p:attrName>
                                        </p:attrNameLst>
                                      </p:cBhvr>
                                      <p:tavLst>
                                        <p:tav tm="0">
                                          <p:val>
                                            <p:fltVal val="0"/>
                                          </p:val>
                                        </p:tav>
                                        <p:tav tm="100000">
                                          <p:val>
                                            <p:strVal val="#ppt_h"/>
                                          </p:val>
                                        </p:tav>
                                      </p:tavLst>
                                    </p:anim>
                                    <p:animEffect transition="in" filter="fade">
                                      <p:cBhvr>
                                        <p:cTn id="23" dur="500"/>
                                        <p:tgtEl>
                                          <p:spTgt spid="33798"/>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33799"/>
                                        </p:tgtEl>
                                        <p:attrNameLst>
                                          <p:attrName>style.visibility</p:attrName>
                                        </p:attrNameLst>
                                      </p:cBhvr>
                                      <p:to>
                                        <p:strVal val="visible"/>
                                      </p:to>
                                    </p:set>
                                    <p:anim calcmode="lin" valueType="num">
                                      <p:cBhvr>
                                        <p:cTn id="28" dur="500" fill="hold"/>
                                        <p:tgtEl>
                                          <p:spTgt spid="33799"/>
                                        </p:tgtEl>
                                        <p:attrNameLst>
                                          <p:attrName>ppt_w</p:attrName>
                                        </p:attrNameLst>
                                      </p:cBhvr>
                                      <p:tavLst>
                                        <p:tav tm="0">
                                          <p:val>
                                            <p:fltVal val="0"/>
                                          </p:val>
                                        </p:tav>
                                        <p:tav tm="100000">
                                          <p:val>
                                            <p:strVal val="#ppt_w"/>
                                          </p:val>
                                        </p:tav>
                                      </p:tavLst>
                                    </p:anim>
                                    <p:anim calcmode="lin" valueType="num">
                                      <p:cBhvr>
                                        <p:cTn id="29" dur="500" fill="hold"/>
                                        <p:tgtEl>
                                          <p:spTgt spid="33799"/>
                                        </p:tgtEl>
                                        <p:attrNameLst>
                                          <p:attrName>ppt_h</p:attrName>
                                        </p:attrNameLst>
                                      </p:cBhvr>
                                      <p:tavLst>
                                        <p:tav tm="0">
                                          <p:val>
                                            <p:fltVal val="0"/>
                                          </p:val>
                                        </p:tav>
                                        <p:tav tm="100000">
                                          <p:val>
                                            <p:strVal val="#ppt_h"/>
                                          </p:val>
                                        </p:tav>
                                      </p:tavLst>
                                    </p:anim>
                                    <p:animEffect transition="in" filter="fade">
                                      <p:cBhvr>
                                        <p:cTn id="30" dur="500"/>
                                        <p:tgtEl>
                                          <p:spTgt spid="33799"/>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53" presetClass="entr" presetSubtype="16" fill="hold" grpId="0" nodeType="clickEffect">
                                  <p:stCondLst>
                                    <p:cond delay="0"/>
                                  </p:stCondLst>
                                  <p:childTnLst>
                                    <p:set>
                                      <p:cBhvr>
                                        <p:cTn id="34" dur="1" fill="hold">
                                          <p:stCondLst>
                                            <p:cond delay="0"/>
                                          </p:stCondLst>
                                        </p:cTn>
                                        <p:tgtEl>
                                          <p:spTgt spid="33800"/>
                                        </p:tgtEl>
                                        <p:attrNameLst>
                                          <p:attrName>style.visibility</p:attrName>
                                        </p:attrNameLst>
                                      </p:cBhvr>
                                      <p:to>
                                        <p:strVal val="visible"/>
                                      </p:to>
                                    </p:set>
                                    <p:anim calcmode="lin" valueType="num">
                                      <p:cBhvr>
                                        <p:cTn id="35" dur="500" fill="hold"/>
                                        <p:tgtEl>
                                          <p:spTgt spid="33800"/>
                                        </p:tgtEl>
                                        <p:attrNameLst>
                                          <p:attrName>ppt_w</p:attrName>
                                        </p:attrNameLst>
                                      </p:cBhvr>
                                      <p:tavLst>
                                        <p:tav tm="0">
                                          <p:val>
                                            <p:fltVal val="0"/>
                                          </p:val>
                                        </p:tav>
                                        <p:tav tm="100000">
                                          <p:val>
                                            <p:strVal val="#ppt_w"/>
                                          </p:val>
                                        </p:tav>
                                      </p:tavLst>
                                    </p:anim>
                                    <p:anim calcmode="lin" valueType="num">
                                      <p:cBhvr>
                                        <p:cTn id="36" dur="500" fill="hold"/>
                                        <p:tgtEl>
                                          <p:spTgt spid="33800"/>
                                        </p:tgtEl>
                                        <p:attrNameLst>
                                          <p:attrName>ppt_h</p:attrName>
                                        </p:attrNameLst>
                                      </p:cBhvr>
                                      <p:tavLst>
                                        <p:tav tm="0">
                                          <p:val>
                                            <p:fltVal val="0"/>
                                          </p:val>
                                        </p:tav>
                                        <p:tav tm="100000">
                                          <p:val>
                                            <p:strVal val="#ppt_h"/>
                                          </p:val>
                                        </p:tav>
                                      </p:tavLst>
                                    </p:anim>
                                    <p:animEffect transition="in" filter="fade">
                                      <p:cBhvr>
                                        <p:cTn id="37" dur="500"/>
                                        <p:tgtEl>
                                          <p:spTgt spid="33800"/>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53" presetClass="entr" presetSubtype="16" fill="hold" grpId="0" nodeType="clickEffect">
                                  <p:stCondLst>
                                    <p:cond delay="0"/>
                                  </p:stCondLst>
                                  <p:childTnLst>
                                    <p:set>
                                      <p:cBhvr>
                                        <p:cTn id="41" dur="1" fill="hold">
                                          <p:stCondLst>
                                            <p:cond delay="0"/>
                                          </p:stCondLst>
                                        </p:cTn>
                                        <p:tgtEl>
                                          <p:spTgt spid="33801"/>
                                        </p:tgtEl>
                                        <p:attrNameLst>
                                          <p:attrName>style.visibility</p:attrName>
                                        </p:attrNameLst>
                                      </p:cBhvr>
                                      <p:to>
                                        <p:strVal val="visible"/>
                                      </p:to>
                                    </p:set>
                                    <p:anim calcmode="lin" valueType="num">
                                      <p:cBhvr>
                                        <p:cTn id="42" dur="500" fill="hold"/>
                                        <p:tgtEl>
                                          <p:spTgt spid="33801"/>
                                        </p:tgtEl>
                                        <p:attrNameLst>
                                          <p:attrName>ppt_w</p:attrName>
                                        </p:attrNameLst>
                                      </p:cBhvr>
                                      <p:tavLst>
                                        <p:tav tm="0">
                                          <p:val>
                                            <p:fltVal val="0"/>
                                          </p:val>
                                        </p:tav>
                                        <p:tav tm="100000">
                                          <p:val>
                                            <p:strVal val="#ppt_w"/>
                                          </p:val>
                                        </p:tav>
                                      </p:tavLst>
                                    </p:anim>
                                    <p:anim calcmode="lin" valueType="num">
                                      <p:cBhvr>
                                        <p:cTn id="43" dur="500" fill="hold"/>
                                        <p:tgtEl>
                                          <p:spTgt spid="33801"/>
                                        </p:tgtEl>
                                        <p:attrNameLst>
                                          <p:attrName>ppt_h</p:attrName>
                                        </p:attrNameLst>
                                      </p:cBhvr>
                                      <p:tavLst>
                                        <p:tav tm="0">
                                          <p:val>
                                            <p:fltVal val="0"/>
                                          </p:val>
                                        </p:tav>
                                        <p:tav tm="100000">
                                          <p:val>
                                            <p:strVal val="#ppt_h"/>
                                          </p:val>
                                        </p:tav>
                                      </p:tavLst>
                                    </p:anim>
                                    <p:animEffect transition="in" filter="fade">
                                      <p:cBhvr>
                                        <p:cTn id="44" dur="500"/>
                                        <p:tgtEl>
                                          <p:spTgt spid="3380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795" grpId="0"/>
      <p:bldP spid="33798" grpId="0"/>
      <p:bldP spid="33799" grpId="0"/>
      <p:bldP spid="33800" grpId="0"/>
      <p:bldP spid="33801"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Segnaposto contenuto 2"/>
          <p:cNvSpPr>
            <a:spLocks noGrp="1"/>
          </p:cNvSpPr>
          <p:nvPr>
            <p:ph sz="quarter" idx="13"/>
          </p:nvPr>
        </p:nvSpPr>
        <p:spPr>
          <a:xfrm>
            <a:off x="0" y="665162"/>
            <a:ext cx="8545513" cy="884238"/>
          </a:xfrm>
        </p:spPr>
        <p:txBody>
          <a:bodyPr/>
          <a:lstStyle/>
          <a:p>
            <a:pPr marL="44450" indent="0" algn="ctr" eaLnBrk="1" hangingPunct="1">
              <a:buFont typeface="Georgia" charset="0"/>
              <a:buNone/>
            </a:pPr>
            <a:r>
              <a:rPr lang="it-IT" sz="4800" dirty="0">
                <a:solidFill>
                  <a:srgbClr val="000090"/>
                </a:solidFill>
                <a:latin typeface="Arial" charset="0"/>
                <a:cs typeface="Arial" charset="0"/>
              </a:rPr>
              <a:t>HISTORICAL BACKGROUND</a:t>
            </a:r>
          </a:p>
        </p:txBody>
      </p:sp>
      <p:sp>
        <p:nvSpPr>
          <p:cNvPr id="7171" name="Rettangolo 8"/>
          <p:cNvSpPr>
            <a:spLocks noChangeArrowheads="1"/>
          </p:cNvSpPr>
          <p:nvPr/>
        </p:nvSpPr>
        <p:spPr bwMode="auto">
          <a:xfrm>
            <a:off x="739775" y="1549400"/>
            <a:ext cx="7735888" cy="1077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en-US" sz="1600">
                <a:latin typeface="Arial" charset="0"/>
                <a:cs typeface="Arial" charset="0"/>
              </a:rPr>
              <a:t>Queen Elizabeth I (1558-1603) in power – Daughter of Henry VIII and Anne Boleyn. Protestant. House of Tudor.</a:t>
            </a:r>
            <a:br>
              <a:rPr lang="en-US" sz="1600">
                <a:latin typeface="Arial" charset="0"/>
                <a:cs typeface="Arial" charset="0"/>
              </a:rPr>
            </a:br>
            <a:r>
              <a:rPr lang="en-US" sz="1600">
                <a:latin typeface="Arial" charset="0"/>
                <a:cs typeface="Arial" charset="0"/>
              </a:rPr>
              <a:t>The Virgin Queen takes the throne from Bloody Mary, a Catholic queen </a:t>
            </a:r>
          </a:p>
          <a:p>
            <a:pPr algn="ctr"/>
            <a:r>
              <a:rPr lang="en-US" sz="1600">
                <a:latin typeface="Arial" charset="0"/>
                <a:cs typeface="Arial" charset="0"/>
              </a:rPr>
              <a:t>who executed Protestants. </a:t>
            </a:r>
            <a:endParaRPr lang="it-IT" sz="1600">
              <a:latin typeface="Arial" charset="0"/>
              <a:cs typeface="Arial" charset="0"/>
            </a:endParaRPr>
          </a:p>
        </p:txBody>
      </p:sp>
      <p:sp>
        <p:nvSpPr>
          <p:cNvPr id="7172" name="Rettangolo 9"/>
          <p:cNvSpPr>
            <a:spLocks noChangeArrowheads="1"/>
          </p:cNvSpPr>
          <p:nvPr/>
        </p:nvSpPr>
        <p:spPr bwMode="auto">
          <a:xfrm>
            <a:off x="739775" y="3021013"/>
            <a:ext cx="8129588"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en-US" sz="1600">
                <a:latin typeface="Arial" charset="0"/>
                <a:cs typeface="Arial" charset="0"/>
              </a:rPr>
              <a:t>Elizabeth I firmly establishes the Church of England (begun by her father) – Protestant.</a:t>
            </a:r>
            <a:endParaRPr lang="it-IT" sz="1600">
              <a:latin typeface="Arial" charset="0"/>
              <a:cs typeface="Arial" charset="0"/>
            </a:endParaRPr>
          </a:p>
        </p:txBody>
      </p:sp>
      <p:sp>
        <p:nvSpPr>
          <p:cNvPr id="7173" name="Rettangolo 11"/>
          <p:cNvSpPr>
            <a:spLocks noChangeArrowheads="1"/>
          </p:cNvSpPr>
          <p:nvPr/>
        </p:nvSpPr>
        <p:spPr bwMode="auto">
          <a:xfrm>
            <a:off x="741363" y="3813175"/>
            <a:ext cx="7713662" cy="585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en-US" sz="1600">
                <a:latin typeface="Arial" charset="0"/>
                <a:cs typeface="Arial" charset="0"/>
              </a:rPr>
              <a:t>England emerges as the leading naval and commercial power of the Western world (see defeat of the Spanish Armada in 1588).</a:t>
            </a:r>
            <a:endParaRPr lang="it-IT" sz="1600">
              <a:latin typeface="Arial" charset="0"/>
              <a:cs typeface="Arial" charset="0"/>
            </a:endParaRPr>
          </a:p>
        </p:txBody>
      </p:sp>
      <p:sp>
        <p:nvSpPr>
          <p:cNvPr id="7174" name="Rettangolo 12"/>
          <p:cNvSpPr>
            <a:spLocks noChangeArrowheads="1"/>
          </p:cNvSpPr>
          <p:nvPr/>
        </p:nvSpPr>
        <p:spPr bwMode="auto">
          <a:xfrm>
            <a:off x="741363" y="4822825"/>
            <a:ext cx="762000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en-US" sz="1600">
                <a:latin typeface="Arial" charset="0"/>
                <a:cs typeface="Arial" charset="0"/>
              </a:rPr>
              <a:t>Elizabeth names James VI of Scotland, of the House of Stuart, to take the throne.</a:t>
            </a:r>
            <a:r>
              <a:rPr lang="it-IT" sz="1600">
                <a:latin typeface="Arial" charset="0"/>
                <a:cs typeface="Arial" charset="0"/>
              </a:rPr>
              <a:t> </a:t>
            </a:r>
          </a:p>
        </p:txBody>
      </p:sp>
      <p:sp>
        <p:nvSpPr>
          <p:cNvPr id="7175" name="Rettangolo 15"/>
          <p:cNvSpPr>
            <a:spLocks noChangeArrowheads="1"/>
          </p:cNvSpPr>
          <p:nvPr/>
        </p:nvSpPr>
        <p:spPr bwMode="auto">
          <a:xfrm>
            <a:off x="741363" y="5584825"/>
            <a:ext cx="782637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en-US" sz="1600">
                <a:latin typeface="Arial" charset="0"/>
                <a:cs typeface="Arial" charset="0"/>
              </a:rPr>
              <a:t>He takes the crown as James I of England and Scotland, and rules from 1603-1625.</a:t>
            </a:r>
            <a:r>
              <a:rPr lang="it-IT" sz="1600">
                <a:latin typeface="Arial" charset="0"/>
                <a:cs typeface="Arial" charset="0"/>
              </a:rPr>
              <a:t> </a:t>
            </a:r>
          </a:p>
        </p:txBody>
      </p:sp>
      <p:sp>
        <p:nvSpPr>
          <p:cNvPr id="2" name="Freccia destra 1"/>
          <p:cNvSpPr/>
          <p:nvPr/>
        </p:nvSpPr>
        <p:spPr>
          <a:xfrm>
            <a:off x="391074" y="1951846"/>
            <a:ext cx="294358" cy="273024"/>
          </a:xfrm>
          <a:prstGeom prst="rightArrow">
            <a:avLst>
              <a:gd name="adj1" fmla="val 25355"/>
              <a:gd name="adj2" fmla="val 62322"/>
            </a:avLst>
          </a:prstGeom>
          <a:solidFill>
            <a:srgbClr val="FFFFFF"/>
          </a:solidFill>
          <a:ln w="28575" cmpd="sng">
            <a:solidFill>
              <a:schemeClr val="accent1">
                <a:lumMod val="75000"/>
              </a:schemeClr>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it-IT" sz="1800"/>
          </a:p>
        </p:txBody>
      </p:sp>
      <p:sp>
        <p:nvSpPr>
          <p:cNvPr id="10" name="Freccia destra 9"/>
          <p:cNvSpPr/>
          <p:nvPr/>
        </p:nvSpPr>
        <p:spPr>
          <a:xfrm>
            <a:off x="391074" y="3053019"/>
            <a:ext cx="294358" cy="273024"/>
          </a:xfrm>
          <a:prstGeom prst="rightArrow">
            <a:avLst>
              <a:gd name="adj1" fmla="val 25355"/>
              <a:gd name="adj2" fmla="val 62322"/>
            </a:avLst>
          </a:prstGeom>
          <a:solidFill>
            <a:srgbClr val="FFFFFF"/>
          </a:solidFill>
          <a:ln w="28575" cmpd="sng">
            <a:solidFill>
              <a:schemeClr val="accent1">
                <a:lumMod val="75000"/>
              </a:schemeClr>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it-IT" sz="1800"/>
          </a:p>
        </p:txBody>
      </p:sp>
      <p:sp>
        <p:nvSpPr>
          <p:cNvPr id="11" name="Freccia destra 10"/>
          <p:cNvSpPr/>
          <p:nvPr/>
        </p:nvSpPr>
        <p:spPr>
          <a:xfrm>
            <a:off x="391074" y="3969527"/>
            <a:ext cx="294358" cy="273024"/>
          </a:xfrm>
          <a:prstGeom prst="rightArrow">
            <a:avLst>
              <a:gd name="adj1" fmla="val 25355"/>
              <a:gd name="adj2" fmla="val 62322"/>
            </a:avLst>
          </a:prstGeom>
          <a:solidFill>
            <a:srgbClr val="FFFFFF"/>
          </a:solidFill>
          <a:ln w="28575" cmpd="sng">
            <a:solidFill>
              <a:schemeClr val="accent1">
                <a:lumMod val="75000"/>
              </a:schemeClr>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it-IT" sz="1800"/>
          </a:p>
        </p:txBody>
      </p:sp>
      <p:sp>
        <p:nvSpPr>
          <p:cNvPr id="12" name="Freccia destra 11"/>
          <p:cNvSpPr/>
          <p:nvPr/>
        </p:nvSpPr>
        <p:spPr>
          <a:xfrm>
            <a:off x="391074" y="4855049"/>
            <a:ext cx="294358" cy="273024"/>
          </a:xfrm>
          <a:prstGeom prst="rightArrow">
            <a:avLst>
              <a:gd name="adj1" fmla="val 25355"/>
              <a:gd name="adj2" fmla="val 62322"/>
            </a:avLst>
          </a:prstGeom>
          <a:solidFill>
            <a:srgbClr val="FFFFFF"/>
          </a:solidFill>
          <a:ln w="28575" cmpd="sng">
            <a:solidFill>
              <a:schemeClr val="accent1">
                <a:lumMod val="75000"/>
              </a:schemeClr>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it-IT" sz="1800"/>
          </a:p>
        </p:txBody>
      </p:sp>
      <p:sp>
        <p:nvSpPr>
          <p:cNvPr id="13" name="Freccia destra 12"/>
          <p:cNvSpPr/>
          <p:nvPr/>
        </p:nvSpPr>
        <p:spPr>
          <a:xfrm>
            <a:off x="391074" y="5617460"/>
            <a:ext cx="294358" cy="273024"/>
          </a:xfrm>
          <a:prstGeom prst="rightArrow">
            <a:avLst>
              <a:gd name="adj1" fmla="val 25355"/>
              <a:gd name="adj2" fmla="val 62322"/>
            </a:avLst>
          </a:prstGeom>
          <a:solidFill>
            <a:srgbClr val="FFFFFF"/>
          </a:solidFill>
          <a:ln w="28575" cmpd="sng">
            <a:solidFill>
              <a:schemeClr val="accent1">
                <a:lumMod val="75000"/>
              </a:schemeClr>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it-IT" sz="1800"/>
          </a:p>
        </p:txBody>
      </p:sp>
    </p:spTree>
  </p:cSld>
  <p:clrMapOvr>
    <a:masterClrMapping/>
  </p:clrMapOvr>
  <mc:AlternateContent xmlns:mc="http://schemas.openxmlformats.org/markup-compatibility/2006" xmlns:p14="http://schemas.microsoft.com/office/powerpoint/2010/main">
    <mc:Choice Requires="p14">
      <p:transition spd="slow" p14:dur="2000" advClick="0" advTm="4000">
        <p:circle/>
      </p:transition>
    </mc:Choice>
    <mc:Fallback xmlns="">
      <p:transition xmlns:p14="http://schemas.microsoft.com/office/powerpoint/2010/main" spd="slow" advClick="0" advTm="4000">
        <p:circl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16"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p:cTn id="7" dur="500" fill="hold"/>
                                        <p:tgtEl>
                                          <p:spTgt spid="10"/>
                                        </p:tgtEl>
                                        <p:attrNameLst>
                                          <p:attrName>ppt_w</p:attrName>
                                        </p:attrNameLst>
                                      </p:cBhvr>
                                      <p:tavLst>
                                        <p:tav tm="0">
                                          <p:val>
                                            <p:fltVal val="0"/>
                                          </p:val>
                                        </p:tav>
                                        <p:tav tm="100000">
                                          <p:val>
                                            <p:strVal val="#ppt_w"/>
                                          </p:val>
                                        </p:tav>
                                      </p:tavLst>
                                    </p:anim>
                                    <p:anim calcmode="lin" valueType="num">
                                      <p:cBhvr>
                                        <p:cTn id="8" dur="500" fill="hold"/>
                                        <p:tgtEl>
                                          <p:spTgt spid="10"/>
                                        </p:tgtEl>
                                        <p:attrNameLst>
                                          <p:attrName>ppt_h</p:attrName>
                                        </p:attrNameLst>
                                      </p:cBhvr>
                                      <p:tavLst>
                                        <p:tav tm="0">
                                          <p:val>
                                            <p:fltVal val="0"/>
                                          </p:val>
                                        </p:tav>
                                        <p:tav tm="100000">
                                          <p:val>
                                            <p:strVal val="#ppt_h"/>
                                          </p:val>
                                        </p:tav>
                                      </p:tavLst>
                                    </p:anim>
                                  </p:childTnLst>
                                </p:cTn>
                              </p:par>
                              <p:par>
                                <p:cTn id="9" presetID="23" presetClass="entr" presetSubtype="16" fill="hold" grpId="0" nodeType="withEffect">
                                  <p:stCondLst>
                                    <p:cond delay="0"/>
                                  </p:stCondLst>
                                  <p:childTnLst>
                                    <p:set>
                                      <p:cBhvr>
                                        <p:cTn id="10" dur="1" fill="hold">
                                          <p:stCondLst>
                                            <p:cond delay="0"/>
                                          </p:stCondLst>
                                        </p:cTn>
                                        <p:tgtEl>
                                          <p:spTgt spid="7172"/>
                                        </p:tgtEl>
                                        <p:attrNameLst>
                                          <p:attrName>style.visibility</p:attrName>
                                        </p:attrNameLst>
                                      </p:cBhvr>
                                      <p:to>
                                        <p:strVal val="visible"/>
                                      </p:to>
                                    </p:set>
                                    <p:anim calcmode="lin" valueType="num">
                                      <p:cBhvr>
                                        <p:cTn id="11" dur="500" fill="hold"/>
                                        <p:tgtEl>
                                          <p:spTgt spid="7172"/>
                                        </p:tgtEl>
                                        <p:attrNameLst>
                                          <p:attrName>ppt_w</p:attrName>
                                        </p:attrNameLst>
                                      </p:cBhvr>
                                      <p:tavLst>
                                        <p:tav tm="0">
                                          <p:val>
                                            <p:fltVal val="0"/>
                                          </p:val>
                                        </p:tav>
                                        <p:tav tm="100000">
                                          <p:val>
                                            <p:strVal val="#ppt_w"/>
                                          </p:val>
                                        </p:tav>
                                      </p:tavLst>
                                    </p:anim>
                                    <p:anim calcmode="lin" valueType="num">
                                      <p:cBhvr>
                                        <p:cTn id="12" dur="500" fill="hold"/>
                                        <p:tgtEl>
                                          <p:spTgt spid="7172"/>
                                        </p:tgtEl>
                                        <p:attrNameLst>
                                          <p:attrName>ppt_h</p:attrName>
                                        </p:attrNameLst>
                                      </p:cBhvr>
                                      <p:tavLst>
                                        <p:tav tm="0">
                                          <p:val>
                                            <p:fltVal val="0"/>
                                          </p:val>
                                        </p:tav>
                                        <p:tav tm="100000">
                                          <p:val>
                                            <p:strVal val="#ppt_h"/>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23" presetClass="entr" presetSubtype="16" fill="hold" nodeType="clickEffect">
                                  <p:stCondLst>
                                    <p:cond delay="0"/>
                                  </p:stCondLst>
                                  <p:childTnLst>
                                    <p:set>
                                      <p:cBhvr>
                                        <p:cTn id="16" dur="1" fill="hold">
                                          <p:stCondLst>
                                            <p:cond delay="0"/>
                                          </p:stCondLst>
                                        </p:cTn>
                                        <p:tgtEl>
                                          <p:spTgt spid="11"/>
                                        </p:tgtEl>
                                        <p:attrNameLst>
                                          <p:attrName>style.visibility</p:attrName>
                                        </p:attrNameLst>
                                      </p:cBhvr>
                                      <p:to>
                                        <p:strVal val="visible"/>
                                      </p:to>
                                    </p:set>
                                    <p:anim calcmode="lin" valueType="num">
                                      <p:cBhvr>
                                        <p:cTn id="17" dur="500" fill="hold"/>
                                        <p:tgtEl>
                                          <p:spTgt spid="11"/>
                                        </p:tgtEl>
                                        <p:attrNameLst>
                                          <p:attrName>ppt_w</p:attrName>
                                        </p:attrNameLst>
                                      </p:cBhvr>
                                      <p:tavLst>
                                        <p:tav tm="0">
                                          <p:val>
                                            <p:fltVal val="0"/>
                                          </p:val>
                                        </p:tav>
                                        <p:tav tm="100000">
                                          <p:val>
                                            <p:strVal val="#ppt_w"/>
                                          </p:val>
                                        </p:tav>
                                      </p:tavLst>
                                    </p:anim>
                                    <p:anim calcmode="lin" valueType="num">
                                      <p:cBhvr>
                                        <p:cTn id="18" dur="500" fill="hold"/>
                                        <p:tgtEl>
                                          <p:spTgt spid="11"/>
                                        </p:tgtEl>
                                        <p:attrNameLst>
                                          <p:attrName>ppt_h</p:attrName>
                                        </p:attrNameLst>
                                      </p:cBhvr>
                                      <p:tavLst>
                                        <p:tav tm="0">
                                          <p:val>
                                            <p:fltVal val="0"/>
                                          </p:val>
                                        </p:tav>
                                        <p:tav tm="100000">
                                          <p:val>
                                            <p:strVal val="#ppt_h"/>
                                          </p:val>
                                        </p:tav>
                                      </p:tavLst>
                                    </p:anim>
                                  </p:childTnLst>
                                </p:cTn>
                              </p:par>
                              <p:par>
                                <p:cTn id="19" presetID="23" presetClass="entr" presetSubtype="16" fill="hold" grpId="0" nodeType="withEffect">
                                  <p:stCondLst>
                                    <p:cond delay="0"/>
                                  </p:stCondLst>
                                  <p:childTnLst>
                                    <p:set>
                                      <p:cBhvr>
                                        <p:cTn id="20" dur="1" fill="hold">
                                          <p:stCondLst>
                                            <p:cond delay="0"/>
                                          </p:stCondLst>
                                        </p:cTn>
                                        <p:tgtEl>
                                          <p:spTgt spid="7173"/>
                                        </p:tgtEl>
                                        <p:attrNameLst>
                                          <p:attrName>style.visibility</p:attrName>
                                        </p:attrNameLst>
                                      </p:cBhvr>
                                      <p:to>
                                        <p:strVal val="visible"/>
                                      </p:to>
                                    </p:set>
                                    <p:anim calcmode="lin" valueType="num">
                                      <p:cBhvr>
                                        <p:cTn id="21" dur="500" fill="hold"/>
                                        <p:tgtEl>
                                          <p:spTgt spid="7173"/>
                                        </p:tgtEl>
                                        <p:attrNameLst>
                                          <p:attrName>ppt_w</p:attrName>
                                        </p:attrNameLst>
                                      </p:cBhvr>
                                      <p:tavLst>
                                        <p:tav tm="0">
                                          <p:val>
                                            <p:fltVal val="0"/>
                                          </p:val>
                                        </p:tav>
                                        <p:tav tm="100000">
                                          <p:val>
                                            <p:strVal val="#ppt_w"/>
                                          </p:val>
                                        </p:tav>
                                      </p:tavLst>
                                    </p:anim>
                                    <p:anim calcmode="lin" valueType="num">
                                      <p:cBhvr>
                                        <p:cTn id="22" dur="500" fill="hold"/>
                                        <p:tgtEl>
                                          <p:spTgt spid="7173"/>
                                        </p:tgtEl>
                                        <p:attrNameLst>
                                          <p:attrName>ppt_h</p:attrName>
                                        </p:attrNameLst>
                                      </p:cBhvr>
                                      <p:tavLst>
                                        <p:tav tm="0">
                                          <p:val>
                                            <p:fltVal val="0"/>
                                          </p:val>
                                        </p:tav>
                                        <p:tav tm="100000">
                                          <p:val>
                                            <p:strVal val="#ppt_h"/>
                                          </p:val>
                                        </p:tav>
                                      </p:tavLst>
                                    </p:anim>
                                  </p:childTnLst>
                                </p:cTn>
                              </p:par>
                            </p:childTnLst>
                          </p:cTn>
                        </p:par>
                      </p:childTnLst>
                    </p:cTn>
                  </p:par>
                  <p:par>
                    <p:cTn id="23" fill="hold" nodeType="clickPar">
                      <p:stCondLst>
                        <p:cond delay="indefinite"/>
                      </p:stCondLst>
                      <p:childTnLst>
                        <p:par>
                          <p:cTn id="24" fill="hold" nodeType="withGroup">
                            <p:stCondLst>
                              <p:cond delay="0"/>
                            </p:stCondLst>
                            <p:childTnLst>
                              <p:par>
                                <p:cTn id="25" presetID="23" presetClass="entr" presetSubtype="16" fill="hold" nodeType="clickEffect">
                                  <p:stCondLst>
                                    <p:cond delay="0"/>
                                  </p:stCondLst>
                                  <p:childTnLst>
                                    <p:set>
                                      <p:cBhvr>
                                        <p:cTn id="26" dur="1" fill="hold">
                                          <p:stCondLst>
                                            <p:cond delay="0"/>
                                          </p:stCondLst>
                                        </p:cTn>
                                        <p:tgtEl>
                                          <p:spTgt spid="12"/>
                                        </p:tgtEl>
                                        <p:attrNameLst>
                                          <p:attrName>style.visibility</p:attrName>
                                        </p:attrNameLst>
                                      </p:cBhvr>
                                      <p:to>
                                        <p:strVal val="visible"/>
                                      </p:to>
                                    </p:set>
                                    <p:anim calcmode="lin" valueType="num">
                                      <p:cBhvr>
                                        <p:cTn id="27" dur="500" fill="hold"/>
                                        <p:tgtEl>
                                          <p:spTgt spid="12"/>
                                        </p:tgtEl>
                                        <p:attrNameLst>
                                          <p:attrName>ppt_w</p:attrName>
                                        </p:attrNameLst>
                                      </p:cBhvr>
                                      <p:tavLst>
                                        <p:tav tm="0">
                                          <p:val>
                                            <p:fltVal val="0"/>
                                          </p:val>
                                        </p:tav>
                                        <p:tav tm="100000">
                                          <p:val>
                                            <p:strVal val="#ppt_w"/>
                                          </p:val>
                                        </p:tav>
                                      </p:tavLst>
                                    </p:anim>
                                    <p:anim calcmode="lin" valueType="num">
                                      <p:cBhvr>
                                        <p:cTn id="28" dur="500" fill="hold"/>
                                        <p:tgtEl>
                                          <p:spTgt spid="12"/>
                                        </p:tgtEl>
                                        <p:attrNameLst>
                                          <p:attrName>ppt_h</p:attrName>
                                        </p:attrNameLst>
                                      </p:cBhvr>
                                      <p:tavLst>
                                        <p:tav tm="0">
                                          <p:val>
                                            <p:fltVal val="0"/>
                                          </p:val>
                                        </p:tav>
                                        <p:tav tm="100000">
                                          <p:val>
                                            <p:strVal val="#ppt_h"/>
                                          </p:val>
                                        </p:tav>
                                      </p:tavLst>
                                    </p:anim>
                                  </p:childTnLst>
                                </p:cTn>
                              </p:par>
                              <p:par>
                                <p:cTn id="29" presetID="23" presetClass="entr" presetSubtype="16" fill="hold" grpId="0" nodeType="withEffect">
                                  <p:stCondLst>
                                    <p:cond delay="0"/>
                                  </p:stCondLst>
                                  <p:childTnLst>
                                    <p:set>
                                      <p:cBhvr>
                                        <p:cTn id="30" dur="1" fill="hold">
                                          <p:stCondLst>
                                            <p:cond delay="0"/>
                                          </p:stCondLst>
                                        </p:cTn>
                                        <p:tgtEl>
                                          <p:spTgt spid="7174"/>
                                        </p:tgtEl>
                                        <p:attrNameLst>
                                          <p:attrName>style.visibility</p:attrName>
                                        </p:attrNameLst>
                                      </p:cBhvr>
                                      <p:to>
                                        <p:strVal val="visible"/>
                                      </p:to>
                                    </p:set>
                                    <p:anim calcmode="lin" valueType="num">
                                      <p:cBhvr>
                                        <p:cTn id="31" dur="500" fill="hold"/>
                                        <p:tgtEl>
                                          <p:spTgt spid="7174"/>
                                        </p:tgtEl>
                                        <p:attrNameLst>
                                          <p:attrName>ppt_w</p:attrName>
                                        </p:attrNameLst>
                                      </p:cBhvr>
                                      <p:tavLst>
                                        <p:tav tm="0">
                                          <p:val>
                                            <p:fltVal val="0"/>
                                          </p:val>
                                        </p:tav>
                                        <p:tav tm="100000">
                                          <p:val>
                                            <p:strVal val="#ppt_w"/>
                                          </p:val>
                                        </p:tav>
                                      </p:tavLst>
                                    </p:anim>
                                    <p:anim calcmode="lin" valueType="num">
                                      <p:cBhvr>
                                        <p:cTn id="32" dur="500" fill="hold"/>
                                        <p:tgtEl>
                                          <p:spTgt spid="7174"/>
                                        </p:tgtEl>
                                        <p:attrNameLst>
                                          <p:attrName>ppt_h</p:attrName>
                                        </p:attrNameLst>
                                      </p:cBhvr>
                                      <p:tavLst>
                                        <p:tav tm="0">
                                          <p:val>
                                            <p:fltVal val="0"/>
                                          </p:val>
                                        </p:tav>
                                        <p:tav tm="100000">
                                          <p:val>
                                            <p:strVal val="#ppt_h"/>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3" presetClass="entr" presetSubtype="16" fill="hold" nodeType="clickEffect">
                                  <p:stCondLst>
                                    <p:cond delay="0"/>
                                  </p:stCondLst>
                                  <p:childTnLst>
                                    <p:set>
                                      <p:cBhvr>
                                        <p:cTn id="36" dur="1" fill="hold">
                                          <p:stCondLst>
                                            <p:cond delay="0"/>
                                          </p:stCondLst>
                                        </p:cTn>
                                        <p:tgtEl>
                                          <p:spTgt spid="13"/>
                                        </p:tgtEl>
                                        <p:attrNameLst>
                                          <p:attrName>style.visibility</p:attrName>
                                        </p:attrNameLst>
                                      </p:cBhvr>
                                      <p:to>
                                        <p:strVal val="visible"/>
                                      </p:to>
                                    </p:set>
                                    <p:anim calcmode="lin" valueType="num">
                                      <p:cBhvr>
                                        <p:cTn id="37" dur="500" fill="hold"/>
                                        <p:tgtEl>
                                          <p:spTgt spid="13"/>
                                        </p:tgtEl>
                                        <p:attrNameLst>
                                          <p:attrName>ppt_w</p:attrName>
                                        </p:attrNameLst>
                                      </p:cBhvr>
                                      <p:tavLst>
                                        <p:tav tm="0">
                                          <p:val>
                                            <p:fltVal val="0"/>
                                          </p:val>
                                        </p:tav>
                                        <p:tav tm="100000">
                                          <p:val>
                                            <p:strVal val="#ppt_w"/>
                                          </p:val>
                                        </p:tav>
                                      </p:tavLst>
                                    </p:anim>
                                    <p:anim calcmode="lin" valueType="num">
                                      <p:cBhvr>
                                        <p:cTn id="38" dur="500" fill="hold"/>
                                        <p:tgtEl>
                                          <p:spTgt spid="13"/>
                                        </p:tgtEl>
                                        <p:attrNameLst>
                                          <p:attrName>ppt_h</p:attrName>
                                        </p:attrNameLst>
                                      </p:cBhvr>
                                      <p:tavLst>
                                        <p:tav tm="0">
                                          <p:val>
                                            <p:fltVal val="0"/>
                                          </p:val>
                                        </p:tav>
                                        <p:tav tm="100000">
                                          <p:val>
                                            <p:strVal val="#ppt_h"/>
                                          </p:val>
                                        </p:tav>
                                      </p:tavLst>
                                    </p:anim>
                                  </p:childTnLst>
                                </p:cTn>
                              </p:par>
                              <p:par>
                                <p:cTn id="39" presetID="23" presetClass="entr" presetSubtype="16" fill="hold" grpId="0" nodeType="withEffect">
                                  <p:stCondLst>
                                    <p:cond delay="0"/>
                                  </p:stCondLst>
                                  <p:childTnLst>
                                    <p:set>
                                      <p:cBhvr>
                                        <p:cTn id="40" dur="1" fill="hold">
                                          <p:stCondLst>
                                            <p:cond delay="0"/>
                                          </p:stCondLst>
                                        </p:cTn>
                                        <p:tgtEl>
                                          <p:spTgt spid="7175"/>
                                        </p:tgtEl>
                                        <p:attrNameLst>
                                          <p:attrName>style.visibility</p:attrName>
                                        </p:attrNameLst>
                                      </p:cBhvr>
                                      <p:to>
                                        <p:strVal val="visible"/>
                                      </p:to>
                                    </p:set>
                                    <p:anim calcmode="lin" valueType="num">
                                      <p:cBhvr>
                                        <p:cTn id="41" dur="500" fill="hold"/>
                                        <p:tgtEl>
                                          <p:spTgt spid="7175"/>
                                        </p:tgtEl>
                                        <p:attrNameLst>
                                          <p:attrName>ppt_w</p:attrName>
                                        </p:attrNameLst>
                                      </p:cBhvr>
                                      <p:tavLst>
                                        <p:tav tm="0">
                                          <p:val>
                                            <p:fltVal val="0"/>
                                          </p:val>
                                        </p:tav>
                                        <p:tav tm="100000">
                                          <p:val>
                                            <p:strVal val="#ppt_w"/>
                                          </p:val>
                                        </p:tav>
                                      </p:tavLst>
                                    </p:anim>
                                    <p:anim calcmode="lin" valueType="num">
                                      <p:cBhvr>
                                        <p:cTn id="42" dur="500" fill="hold"/>
                                        <p:tgtEl>
                                          <p:spTgt spid="7175"/>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2" grpId="0"/>
      <p:bldP spid="7173" grpId="0"/>
      <p:bldP spid="7174" grpId="0"/>
      <p:bldP spid="7175"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Segnaposto contenuto 2"/>
          <p:cNvSpPr>
            <a:spLocks noGrp="1"/>
          </p:cNvSpPr>
          <p:nvPr>
            <p:ph sz="quarter" idx="13"/>
          </p:nvPr>
        </p:nvSpPr>
        <p:spPr>
          <a:xfrm>
            <a:off x="309563" y="136525"/>
            <a:ext cx="8524875" cy="1047750"/>
          </a:xfrm>
        </p:spPr>
        <p:txBody>
          <a:bodyPr/>
          <a:lstStyle/>
          <a:p>
            <a:pPr marL="44450" indent="0" algn="ctr" eaLnBrk="1" hangingPunct="1">
              <a:buFont typeface="Georgia" charset="0"/>
              <a:buNone/>
            </a:pPr>
            <a:r>
              <a:rPr lang="it-IT" sz="4800">
                <a:solidFill>
                  <a:srgbClr val="000090"/>
                </a:solidFill>
                <a:latin typeface="Arial" charset="0"/>
                <a:cs typeface="Arial" charset="0"/>
              </a:rPr>
              <a:t>MACBETH</a:t>
            </a:r>
          </a:p>
        </p:txBody>
      </p:sp>
      <p:sp>
        <p:nvSpPr>
          <p:cNvPr id="34819" name="Rettangolo 7"/>
          <p:cNvSpPr>
            <a:spLocks noChangeArrowheads="1"/>
          </p:cNvSpPr>
          <p:nvPr/>
        </p:nvSpPr>
        <p:spPr bwMode="auto">
          <a:xfrm>
            <a:off x="1555750" y="1728788"/>
            <a:ext cx="7588250"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hangingPunct="0"/>
            <a:r>
              <a:rPr lang="en-GB" sz="1600">
                <a:latin typeface="Arial" charset="0"/>
                <a:cs typeface="Arial" charset="0"/>
              </a:rPr>
              <a:t>Order/Disorder: the play stresses the importance of the political and social order</a:t>
            </a:r>
            <a:r>
              <a:rPr lang="it-IT" sz="1600">
                <a:latin typeface="Arial" charset="0"/>
                <a:cs typeface="Arial" charset="0"/>
              </a:rPr>
              <a:t>  </a:t>
            </a:r>
          </a:p>
        </p:txBody>
      </p:sp>
      <p:sp>
        <p:nvSpPr>
          <p:cNvPr id="34820" name="CasellaDiTesto 4"/>
          <p:cNvSpPr txBox="1">
            <a:spLocks noChangeArrowheads="1"/>
          </p:cNvSpPr>
          <p:nvPr/>
        </p:nvSpPr>
        <p:spPr bwMode="auto">
          <a:xfrm>
            <a:off x="566738" y="1166813"/>
            <a:ext cx="3465512"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rebuchet MS" charset="0"/>
                <a:ea typeface="Geneva" charset="0"/>
                <a:cs typeface="Geneva" charset="0"/>
              </a:defRPr>
            </a:lvl1pPr>
            <a:lvl2pPr marL="742950" indent="-285750" eaLnBrk="0" hangingPunct="0">
              <a:defRPr sz="2400">
                <a:solidFill>
                  <a:schemeClr val="tx1"/>
                </a:solidFill>
                <a:latin typeface="Trebuchet MS" charset="0"/>
                <a:ea typeface="Geneva" charset="0"/>
              </a:defRPr>
            </a:lvl2pPr>
            <a:lvl3pPr marL="1143000" indent="-228600" eaLnBrk="0" hangingPunct="0">
              <a:defRPr sz="2400">
                <a:solidFill>
                  <a:schemeClr val="tx1"/>
                </a:solidFill>
                <a:latin typeface="Trebuchet MS" charset="0"/>
                <a:ea typeface="Geneva" charset="0"/>
              </a:defRPr>
            </a:lvl3pPr>
            <a:lvl4pPr marL="1600200" indent="-228600" eaLnBrk="0" hangingPunct="0">
              <a:defRPr sz="2400">
                <a:solidFill>
                  <a:schemeClr val="tx1"/>
                </a:solidFill>
                <a:latin typeface="Trebuchet MS" charset="0"/>
                <a:ea typeface="Geneva" charset="0"/>
              </a:defRPr>
            </a:lvl4pPr>
            <a:lvl5pPr marL="2057400" indent="-228600" eaLnBrk="0" hangingPunct="0">
              <a:defRPr sz="2400">
                <a:solidFill>
                  <a:schemeClr val="tx1"/>
                </a:solidFill>
                <a:latin typeface="Trebuchet MS" charset="0"/>
                <a:ea typeface="Geneva" charset="0"/>
              </a:defRPr>
            </a:lvl5pPr>
            <a:lvl6pPr marL="2514600" indent="-228600" eaLnBrk="0" fontAlgn="base" hangingPunct="0">
              <a:spcBef>
                <a:spcPct val="0"/>
              </a:spcBef>
              <a:spcAft>
                <a:spcPct val="0"/>
              </a:spcAft>
              <a:defRPr sz="2400">
                <a:solidFill>
                  <a:schemeClr val="tx1"/>
                </a:solidFill>
                <a:latin typeface="Trebuchet MS" charset="0"/>
                <a:ea typeface="Geneva" charset="0"/>
              </a:defRPr>
            </a:lvl6pPr>
            <a:lvl7pPr marL="2971800" indent="-228600" eaLnBrk="0" fontAlgn="base" hangingPunct="0">
              <a:spcBef>
                <a:spcPct val="0"/>
              </a:spcBef>
              <a:spcAft>
                <a:spcPct val="0"/>
              </a:spcAft>
              <a:defRPr sz="2400">
                <a:solidFill>
                  <a:schemeClr val="tx1"/>
                </a:solidFill>
                <a:latin typeface="Trebuchet MS" charset="0"/>
                <a:ea typeface="Geneva" charset="0"/>
              </a:defRPr>
            </a:lvl7pPr>
            <a:lvl8pPr marL="3429000" indent="-228600" eaLnBrk="0" fontAlgn="base" hangingPunct="0">
              <a:spcBef>
                <a:spcPct val="0"/>
              </a:spcBef>
              <a:spcAft>
                <a:spcPct val="0"/>
              </a:spcAft>
              <a:defRPr sz="2400">
                <a:solidFill>
                  <a:schemeClr val="tx1"/>
                </a:solidFill>
                <a:latin typeface="Trebuchet MS" charset="0"/>
                <a:ea typeface="Geneva" charset="0"/>
              </a:defRPr>
            </a:lvl8pPr>
            <a:lvl9pPr marL="3886200" indent="-228600" eaLnBrk="0" fontAlgn="base" hangingPunct="0">
              <a:spcBef>
                <a:spcPct val="0"/>
              </a:spcBef>
              <a:spcAft>
                <a:spcPct val="0"/>
              </a:spcAft>
              <a:defRPr sz="2400">
                <a:solidFill>
                  <a:schemeClr val="tx1"/>
                </a:solidFill>
                <a:latin typeface="Trebuchet MS" charset="0"/>
                <a:ea typeface="Geneva" charset="0"/>
              </a:defRPr>
            </a:lvl9pPr>
          </a:lstStyle>
          <a:p>
            <a:pPr eaLnBrk="1" hangingPunct="1"/>
            <a:r>
              <a:rPr lang="it-IT" i="1">
                <a:latin typeface="Arial" charset="0"/>
                <a:cs typeface="Arial" charset="0"/>
              </a:rPr>
              <a:t>Themes:</a:t>
            </a:r>
          </a:p>
        </p:txBody>
      </p:sp>
      <p:sp>
        <p:nvSpPr>
          <p:cNvPr id="34821" name="Rettangolo 5"/>
          <p:cNvSpPr>
            <a:spLocks noChangeArrowheads="1"/>
          </p:cNvSpPr>
          <p:nvPr/>
        </p:nvSpPr>
        <p:spPr bwMode="auto">
          <a:xfrm>
            <a:off x="1555750" y="2298700"/>
            <a:ext cx="7278688"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GB" sz="1600">
                <a:latin typeface="Arial" charset="0"/>
                <a:cs typeface="Arial" charset="0"/>
              </a:rPr>
              <a:t>Appearance/reality</a:t>
            </a:r>
            <a:r>
              <a:rPr lang="it-IT" sz="1600">
                <a:latin typeface="Arial" charset="0"/>
                <a:cs typeface="Arial" charset="0"/>
              </a:rPr>
              <a:t> </a:t>
            </a:r>
          </a:p>
        </p:txBody>
      </p:sp>
      <p:sp>
        <p:nvSpPr>
          <p:cNvPr id="34822" name="Rettangolo 9"/>
          <p:cNvSpPr>
            <a:spLocks noChangeArrowheads="1"/>
          </p:cNvSpPr>
          <p:nvPr/>
        </p:nvSpPr>
        <p:spPr bwMode="auto">
          <a:xfrm>
            <a:off x="1558925" y="2868613"/>
            <a:ext cx="7310438"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GB" sz="1600">
                <a:latin typeface="Arial" charset="0"/>
                <a:cs typeface="Arial" charset="0"/>
              </a:rPr>
              <a:t>Kingship: Duncan’s qualities reflect King James I’s own features</a:t>
            </a:r>
            <a:endParaRPr lang="it-IT" sz="1600">
              <a:latin typeface="Arial" charset="0"/>
              <a:cs typeface="Arial" charset="0"/>
            </a:endParaRPr>
          </a:p>
        </p:txBody>
      </p:sp>
      <p:sp>
        <p:nvSpPr>
          <p:cNvPr id="34823" name="Rettangolo 14"/>
          <p:cNvSpPr>
            <a:spLocks noChangeArrowheads="1"/>
          </p:cNvSpPr>
          <p:nvPr/>
        </p:nvSpPr>
        <p:spPr bwMode="auto">
          <a:xfrm>
            <a:off x="1558925" y="4006850"/>
            <a:ext cx="7310438"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GB" sz="1600">
                <a:latin typeface="Arial" charset="0"/>
                <a:cs typeface="Arial" charset="0"/>
              </a:rPr>
              <a:t>Light and darkness: light is associated with good and dark with evil</a:t>
            </a:r>
            <a:r>
              <a:rPr lang="it-IT" sz="1600">
                <a:latin typeface="Arial" charset="0"/>
                <a:cs typeface="Arial" charset="0"/>
              </a:rPr>
              <a:t>  </a:t>
            </a:r>
          </a:p>
        </p:txBody>
      </p:sp>
      <p:sp>
        <p:nvSpPr>
          <p:cNvPr id="34824" name="CasellaDiTesto 15"/>
          <p:cNvSpPr txBox="1">
            <a:spLocks noChangeArrowheads="1"/>
          </p:cNvSpPr>
          <p:nvPr/>
        </p:nvSpPr>
        <p:spPr bwMode="auto">
          <a:xfrm>
            <a:off x="566738" y="4860925"/>
            <a:ext cx="8267700"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rebuchet MS" charset="0"/>
                <a:ea typeface="Geneva" charset="0"/>
                <a:cs typeface="Geneva" charset="0"/>
              </a:defRPr>
            </a:lvl1pPr>
            <a:lvl2pPr marL="742950" indent="-285750" eaLnBrk="0" hangingPunct="0">
              <a:defRPr sz="2400">
                <a:solidFill>
                  <a:schemeClr val="tx1"/>
                </a:solidFill>
                <a:latin typeface="Trebuchet MS" charset="0"/>
                <a:ea typeface="Geneva" charset="0"/>
              </a:defRPr>
            </a:lvl2pPr>
            <a:lvl3pPr marL="1143000" indent="-228600" eaLnBrk="0" hangingPunct="0">
              <a:defRPr sz="2400">
                <a:solidFill>
                  <a:schemeClr val="tx1"/>
                </a:solidFill>
                <a:latin typeface="Trebuchet MS" charset="0"/>
                <a:ea typeface="Geneva" charset="0"/>
              </a:defRPr>
            </a:lvl3pPr>
            <a:lvl4pPr marL="1600200" indent="-228600" eaLnBrk="0" hangingPunct="0">
              <a:defRPr sz="2400">
                <a:solidFill>
                  <a:schemeClr val="tx1"/>
                </a:solidFill>
                <a:latin typeface="Trebuchet MS" charset="0"/>
                <a:ea typeface="Geneva" charset="0"/>
              </a:defRPr>
            </a:lvl4pPr>
            <a:lvl5pPr marL="2057400" indent="-228600" eaLnBrk="0" hangingPunct="0">
              <a:defRPr sz="2400">
                <a:solidFill>
                  <a:schemeClr val="tx1"/>
                </a:solidFill>
                <a:latin typeface="Trebuchet MS" charset="0"/>
                <a:ea typeface="Geneva" charset="0"/>
              </a:defRPr>
            </a:lvl5pPr>
            <a:lvl6pPr marL="2514600" indent="-228600" eaLnBrk="0" fontAlgn="base" hangingPunct="0">
              <a:spcBef>
                <a:spcPct val="0"/>
              </a:spcBef>
              <a:spcAft>
                <a:spcPct val="0"/>
              </a:spcAft>
              <a:defRPr sz="2400">
                <a:solidFill>
                  <a:schemeClr val="tx1"/>
                </a:solidFill>
                <a:latin typeface="Trebuchet MS" charset="0"/>
                <a:ea typeface="Geneva" charset="0"/>
              </a:defRPr>
            </a:lvl6pPr>
            <a:lvl7pPr marL="2971800" indent="-228600" eaLnBrk="0" fontAlgn="base" hangingPunct="0">
              <a:spcBef>
                <a:spcPct val="0"/>
              </a:spcBef>
              <a:spcAft>
                <a:spcPct val="0"/>
              </a:spcAft>
              <a:defRPr sz="2400">
                <a:solidFill>
                  <a:schemeClr val="tx1"/>
                </a:solidFill>
                <a:latin typeface="Trebuchet MS" charset="0"/>
                <a:ea typeface="Geneva" charset="0"/>
              </a:defRPr>
            </a:lvl7pPr>
            <a:lvl8pPr marL="3429000" indent="-228600" eaLnBrk="0" fontAlgn="base" hangingPunct="0">
              <a:spcBef>
                <a:spcPct val="0"/>
              </a:spcBef>
              <a:spcAft>
                <a:spcPct val="0"/>
              </a:spcAft>
              <a:defRPr sz="2400">
                <a:solidFill>
                  <a:schemeClr val="tx1"/>
                </a:solidFill>
                <a:latin typeface="Trebuchet MS" charset="0"/>
                <a:ea typeface="Geneva" charset="0"/>
              </a:defRPr>
            </a:lvl8pPr>
            <a:lvl9pPr marL="3886200" indent="-228600" eaLnBrk="0" fontAlgn="base" hangingPunct="0">
              <a:spcBef>
                <a:spcPct val="0"/>
              </a:spcBef>
              <a:spcAft>
                <a:spcPct val="0"/>
              </a:spcAft>
              <a:defRPr sz="2400">
                <a:solidFill>
                  <a:schemeClr val="tx1"/>
                </a:solidFill>
                <a:latin typeface="Trebuchet MS" charset="0"/>
                <a:ea typeface="Geneva" charset="0"/>
              </a:defRPr>
            </a:lvl9pPr>
          </a:lstStyle>
          <a:p>
            <a:pPr eaLnBrk="1" hangingPunct="1"/>
            <a:r>
              <a:rPr lang="it-IT" i="1">
                <a:latin typeface="Arial" charset="0"/>
                <a:cs typeface="Arial" charset="0"/>
              </a:rPr>
              <a:t>Source:</a:t>
            </a:r>
          </a:p>
        </p:txBody>
      </p:sp>
      <p:sp>
        <p:nvSpPr>
          <p:cNvPr id="34825" name="CasellaDiTesto 6"/>
          <p:cNvSpPr txBox="1">
            <a:spLocks noChangeArrowheads="1"/>
          </p:cNvSpPr>
          <p:nvPr/>
        </p:nvSpPr>
        <p:spPr bwMode="auto">
          <a:xfrm>
            <a:off x="1008063" y="5267325"/>
            <a:ext cx="782637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rebuchet MS" charset="0"/>
                <a:ea typeface="Geneva" charset="0"/>
                <a:cs typeface="Geneva" charset="0"/>
              </a:defRPr>
            </a:lvl1pPr>
            <a:lvl2pPr marL="742950" indent="-285750" eaLnBrk="0" hangingPunct="0">
              <a:defRPr sz="2400">
                <a:solidFill>
                  <a:schemeClr val="tx1"/>
                </a:solidFill>
                <a:latin typeface="Trebuchet MS" charset="0"/>
                <a:ea typeface="Geneva" charset="0"/>
              </a:defRPr>
            </a:lvl2pPr>
            <a:lvl3pPr marL="1143000" indent="-228600" eaLnBrk="0" hangingPunct="0">
              <a:defRPr sz="2400">
                <a:solidFill>
                  <a:schemeClr val="tx1"/>
                </a:solidFill>
                <a:latin typeface="Trebuchet MS" charset="0"/>
                <a:ea typeface="Geneva" charset="0"/>
              </a:defRPr>
            </a:lvl3pPr>
            <a:lvl4pPr marL="1600200" indent="-228600" eaLnBrk="0" hangingPunct="0">
              <a:defRPr sz="2400">
                <a:solidFill>
                  <a:schemeClr val="tx1"/>
                </a:solidFill>
                <a:latin typeface="Trebuchet MS" charset="0"/>
                <a:ea typeface="Geneva" charset="0"/>
              </a:defRPr>
            </a:lvl4pPr>
            <a:lvl5pPr marL="2057400" indent="-228600" eaLnBrk="0" hangingPunct="0">
              <a:defRPr sz="2400">
                <a:solidFill>
                  <a:schemeClr val="tx1"/>
                </a:solidFill>
                <a:latin typeface="Trebuchet MS" charset="0"/>
                <a:ea typeface="Geneva" charset="0"/>
              </a:defRPr>
            </a:lvl5pPr>
            <a:lvl6pPr marL="2514600" indent="-228600" eaLnBrk="0" fontAlgn="base" hangingPunct="0">
              <a:spcBef>
                <a:spcPct val="0"/>
              </a:spcBef>
              <a:spcAft>
                <a:spcPct val="0"/>
              </a:spcAft>
              <a:defRPr sz="2400">
                <a:solidFill>
                  <a:schemeClr val="tx1"/>
                </a:solidFill>
                <a:latin typeface="Trebuchet MS" charset="0"/>
                <a:ea typeface="Geneva" charset="0"/>
              </a:defRPr>
            </a:lvl6pPr>
            <a:lvl7pPr marL="2971800" indent="-228600" eaLnBrk="0" fontAlgn="base" hangingPunct="0">
              <a:spcBef>
                <a:spcPct val="0"/>
              </a:spcBef>
              <a:spcAft>
                <a:spcPct val="0"/>
              </a:spcAft>
              <a:defRPr sz="2400">
                <a:solidFill>
                  <a:schemeClr val="tx1"/>
                </a:solidFill>
                <a:latin typeface="Trebuchet MS" charset="0"/>
                <a:ea typeface="Geneva" charset="0"/>
              </a:defRPr>
            </a:lvl7pPr>
            <a:lvl8pPr marL="3429000" indent="-228600" eaLnBrk="0" fontAlgn="base" hangingPunct="0">
              <a:spcBef>
                <a:spcPct val="0"/>
              </a:spcBef>
              <a:spcAft>
                <a:spcPct val="0"/>
              </a:spcAft>
              <a:defRPr sz="2400">
                <a:solidFill>
                  <a:schemeClr val="tx1"/>
                </a:solidFill>
                <a:latin typeface="Trebuchet MS" charset="0"/>
                <a:ea typeface="Geneva" charset="0"/>
              </a:defRPr>
            </a:lvl8pPr>
            <a:lvl9pPr marL="3886200" indent="-228600" eaLnBrk="0" fontAlgn="base" hangingPunct="0">
              <a:spcBef>
                <a:spcPct val="0"/>
              </a:spcBef>
              <a:spcAft>
                <a:spcPct val="0"/>
              </a:spcAft>
              <a:defRPr sz="2400">
                <a:solidFill>
                  <a:schemeClr val="tx1"/>
                </a:solidFill>
                <a:latin typeface="Trebuchet MS" charset="0"/>
                <a:ea typeface="Geneva" charset="0"/>
              </a:defRPr>
            </a:lvl9pPr>
          </a:lstStyle>
          <a:p>
            <a:pPr eaLnBrk="1" hangingPunct="1"/>
            <a:r>
              <a:rPr lang="en-GB" sz="1600" dirty="0">
                <a:latin typeface="Arial" charset="0"/>
                <a:cs typeface="Arial" charset="0"/>
              </a:rPr>
              <a:t>Holinshed’s </a:t>
            </a:r>
            <a:r>
              <a:rPr lang="en-GB" sz="1600" i="1" dirty="0">
                <a:latin typeface="Arial" charset="0"/>
                <a:cs typeface="Arial" charset="0"/>
              </a:rPr>
              <a:t>Chronicles</a:t>
            </a:r>
            <a:r>
              <a:rPr lang="en-GB" sz="1600" dirty="0">
                <a:latin typeface="Arial" charset="0"/>
                <a:cs typeface="Arial" charset="0"/>
              </a:rPr>
              <a:t> that took inspiration from one of </a:t>
            </a:r>
            <a:r>
              <a:rPr lang="en-GB" sz="1600" dirty="0" err="1">
                <a:latin typeface="Arial" charset="0"/>
                <a:cs typeface="Arial" charset="0"/>
              </a:rPr>
              <a:t>Boece’s</a:t>
            </a:r>
            <a:r>
              <a:rPr lang="en-GB" sz="1600" dirty="0">
                <a:latin typeface="Arial" charset="0"/>
                <a:cs typeface="Arial" charset="0"/>
              </a:rPr>
              <a:t> </a:t>
            </a:r>
            <a:r>
              <a:rPr lang="en-GB" altLang="ja-JP" sz="1600" i="1" dirty="0" err="1">
                <a:latin typeface="Arial" charset="0"/>
                <a:cs typeface="Arial" charset="0"/>
              </a:rPr>
              <a:t>Scotorum</a:t>
            </a:r>
            <a:r>
              <a:rPr lang="en-GB" altLang="ja-JP" sz="1600" i="1" dirty="0">
                <a:latin typeface="Arial" charset="0"/>
                <a:cs typeface="Arial" charset="0"/>
              </a:rPr>
              <a:t> </a:t>
            </a:r>
            <a:r>
              <a:rPr lang="en-GB" altLang="ja-JP" sz="1600" i="1" dirty="0" err="1">
                <a:latin typeface="Arial" charset="0"/>
                <a:cs typeface="Arial" charset="0"/>
              </a:rPr>
              <a:t>Historiae</a:t>
            </a:r>
            <a:endParaRPr lang="it-IT" sz="1600" dirty="0">
              <a:latin typeface="Arial" charset="0"/>
              <a:cs typeface="Arial" charset="0"/>
            </a:endParaRPr>
          </a:p>
        </p:txBody>
      </p:sp>
      <p:sp>
        <p:nvSpPr>
          <p:cNvPr id="34826" name="Rettangolo 16"/>
          <p:cNvSpPr>
            <a:spLocks noChangeArrowheads="1"/>
          </p:cNvSpPr>
          <p:nvPr/>
        </p:nvSpPr>
        <p:spPr bwMode="auto">
          <a:xfrm>
            <a:off x="1558925" y="3436938"/>
            <a:ext cx="7310438"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GB" sz="1600">
                <a:latin typeface="Arial" charset="0"/>
                <a:cs typeface="Arial" charset="0"/>
              </a:rPr>
              <a:t>Ambition: the fatal flaw spurring Macbeth to act unnaturally</a:t>
            </a:r>
            <a:r>
              <a:rPr lang="it-IT" sz="1600">
                <a:latin typeface="Arial" charset="0"/>
                <a:cs typeface="Arial" charset="0"/>
              </a:rPr>
              <a:t>   </a:t>
            </a:r>
          </a:p>
        </p:txBody>
      </p:sp>
      <p:sp>
        <p:nvSpPr>
          <p:cNvPr id="13" name="Freccia destra 12"/>
          <p:cNvSpPr/>
          <p:nvPr/>
        </p:nvSpPr>
        <p:spPr>
          <a:xfrm>
            <a:off x="1162249" y="1820079"/>
            <a:ext cx="192396" cy="157516"/>
          </a:xfrm>
          <a:prstGeom prst="rightArrow">
            <a:avLst>
              <a:gd name="adj1" fmla="val 26470"/>
              <a:gd name="adj2" fmla="val 50000"/>
            </a:avLst>
          </a:prstGeom>
          <a:solidFill>
            <a:schemeClr val="accent3">
              <a:lumMod val="75000"/>
            </a:schemeClr>
          </a:solidFill>
          <a:ln>
            <a:solidFill>
              <a:schemeClr val="accent3">
                <a:lumMod val="75000"/>
              </a:schemeClr>
            </a:solid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it-IT" sz="1800"/>
          </a:p>
        </p:txBody>
      </p:sp>
      <p:sp>
        <p:nvSpPr>
          <p:cNvPr id="14" name="Freccia destra 13"/>
          <p:cNvSpPr/>
          <p:nvPr/>
        </p:nvSpPr>
        <p:spPr>
          <a:xfrm>
            <a:off x="1162249" y="2389394"/>
            <a:ext cx="184536" cy="157516"/>
          </a:xfrm>
          <a:prstGeom prst="rightArrow">
            <a:avLst>
              <a:gd name="adj1" fmla="val 26470"/>
              <a:gd name="adj2" fmla="val 50000"/>
            </a:avLst>
          </a:prstGeom>
          <a:solidFill>
            <a:schemeClr val="accent3">
              <a:lumMod val="75000"/>
            </a:schemeClr>
          </a:solidFill>
          <a:ln>
            <a:solidFill>
              <a:schemeClr val="accent3">
                <a:lumMod val="75000"/>
              </a:schemeClr>
            </a:solid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it-IT" sz="1800"/>
          </a:p>
        </p:txBody>
      </p:sp>
      <p:sp>
        <p:nvSpPr>
          <p:cNvPr id="18" name="Freccia destra 17"/>
          <p:cNvSpPr/>
          <p:nvPr/>
        </p:nvSpPr>
        <p:spPr>
          <a:xfrm>
            <a:off x="1162249" y="2958709"/>
            <a:ext cx="184536" cy="157516"/>
          </a:xfrm>
          <a:prstGeom prst="rightArrow">
            <a:avLst>
              <a:gd name="adj1" fmla="val 26470"/>
              <a:gd name="adj2" fmla="val 50000"/>
            </a:avLst>
          </a:prstGeom>
          <a:solidFill>
            <a:schemeClr val="accent3">
              <a:lumMod val="75000"/>
            </a:schemeClr>
          </a:solidFill>
          <a:ln>
            <a:solidFill>
              <a:schemeClr val="accent3">
                <a:lumMod val="75000"/>
              </a:schemeClr>
            </a:solid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it-IT" sz="1800"/>
          </a:p>
        </p:txBody>
      </p:sp>
      <p:sp>
        <p:nvSpPr>
          <p:cNvPr id="19" name="Freccia destra 18"/>
          <p:cNvSpPr/>
          <p:nvPr/>
        </p:nvSpPr>
        <p:spPr>
          <a:xfrm>
            <a:off x="1162249" y="3528024"/>
            <a:ext cx="184536" cy="157516"/>
          </a:xfrm>
          <a:prstGeom prst="rightArrow">
            <a:avLst>
              <a:gd name="adj1" fmla="val 26470"/>
              <a:gd name="adj2" fmla="val 50000"/>
            </a:avLst>
          </a:prstGeom>
          <a:solidFill>
            <a:schemeClr val="accent3">
              <a:lumMod val="75000"/>
            </a:schemeClr>
          </a:solidFill>
          <a:ln>
            <a:solidFill>
              <a:schemeClr val="accent3">
                <a:lumMod val="75000"/>
              </a:schemeClr>
            </a:solid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it-IT" sz="1800"/>
          </a:p>
        </p:txBody>
      </p:sp>
      <p:sp>
        <p:nvSpPr>
          <p:cNvPr id="20" name="Freccia destra 19"/>
          <p:cNvSpPr/>
          <p:nvPr/>
        </p:nvSpPr>
        <p:spPr>
          <a:xfrm>
            <a:off x="1162249" y="4097340"/>
            <a:ext cx="184536" cy="157516"/>
          </a:xfrm>
          <a:prstGeom prst="rightArrow">
            <a:avLst>
              <a:gd name="adj1" fmla="val 26470"/>
              <a:gd name="adj2" fmla="val 50000"/>
            </a:avLst>
          </a:prstGeom>
          <a:solidFill>
            <a:schemeClr val="accent3">
              <a:lumMod val="75000"/>
            </a:schemeClr>
          </a:solidFill>
          <a:ln>
            <a:solidFill>
              <a:schemeClr val="accent3">
                <a:lumMod val="75000"/>
              </a:schemeClr>
            </a:solid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it-IT" sz="1800"/>
          </a:p>
        </p:txBody>
      </p:sp>
    </p:spTree>
  </p:cSld>
  <p:clrMapOvr>
    <a:masterClrMapping/>
  </p:clrMapOvr>
  <mc:AlternateContent xmlns:mc="http://schemas.openxmlformats.org/markup-compatibility/2006" xmlns:p14="http://schemas.microsoft.com/office/powerpoint/2010/main">
    <mc:Choice Requires="p14">
      <p:transition spd="slow" p14:dur="2000" advClick="0" advTm="4000">
        <p:circle/>
      </p:transition>
    </mc:Choice>
    <mc:Fallback xmlns="">
      <p:transition xmlns:p14="http://schemas.microsoft.com/office/powerpoint/2010/main" spd="slow" advClick="0" advTm="4000">
        <p:circl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2" presetClass="entr" presetSubtype="0"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animScale>
                                      <p:cBhvr>
                                        <p:cTn id="7" dur="1000" decel="50000" fill="hold">
                                          <p:stCondLst>
                                            <p:cond delay="0"/>
                                          </p:stCondLst>
                                        </p:cTn>
                                        <p:tgtEl>
                                          <p:spTgt spid="13"/>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13"/>
                                        </p:tgtEl>
                                        <p:attrNameLst>
                                          <p:attrName>ppt_x</p:attrName>
                                          <p:attrName>ppt_y</p:attrName>
                                        </p:attrNameLst>
                                      </p:cBhvr>
                                    </p:animMotion>
                                    <p:animEffect transition="in" filter="fade">
                                      <p:cBhvr>
                                        <p:cTn id="9" dur="1000"/>
                                        <p:tgtEl>
                                          <p:spTgt spid="13"/>
                                        </p:tgtEl>
                                      </p:cBhvr>
                                    </p:animEffect>
                                  </p:childTnLst>
                                </p:cTn>
                              </p:par>
                              <p:par>
                                <p:cTn id="10" presetID="52" presetClass="entr" presetSubtype="0" fill="hold" grpId="0" nodeType="withEffect">
                                  <p:stCondLst>
                                    <p:cond delay="0"/>
                                  </p:stCondLst>
                                  <p:childTnLst>
                                    <p:set>
                                      <p:cBhvr>
                                        <p:cTn id="11" dur="1" fill="hold">
                                          <p:stCondLst>
                                            <p:cond delay="0"/>
                                          </p:stCondLst>
                                        </p:cTn>
                                        <p:tgtEl>
                                          <p:spTgt spid="34819"/>
                                        </p:tgtEl>
                                        <p:attrNameLst>
                                          <p:attrName>style.visibility</p:attrName>
                                        </p:attrNameLst>
                                      </p:cBhvr>
                                      <p:to>
                                        <p:strVal val="visible"/>
                                      </p:to>
                                    </p:set>
                                    <p:animScale>
                                      <p:cBhvr>
                                        <p:cTn id="12" dur="1000" decel="50000" fill="hold">
                                          <p:stCondLst>
                                            <p:cond delay="0"/>
                                          </p:stCondLst>
                                        </p:cTn>
                                        <p:tgtEl>
                                          <p:spTgt spid="34819"/>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3" dur="1000" decel="50000" fill="hold">
                                          <p:stCondLst>
                                            <p:cond delay="0"/>
                                          </p:stCondLst>
                                        </p:cTn>
                                        <p:tgtEl>
                                          <p:spTgt spid="34819"/>
                                        </p:tgtEl>
                                        <p:attrNameLst>
                                          <p:attrName>ppt_x</p:attrName>
                                          <p:attrName>ppt_y</p:attrName>
                                        </p:attrNameLst>
                                      </p:cBhvr>
                                    </p:animMotion>
                                    <p:animEffect transition="in" filter="fade">
                                      <p:cBhvr>
                                        <p:cTn id="14" dur="1000"/>
                                        <p:tgtEl>
                                          <p:spTgt spid="34819"/>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52" presetClass="entr" presetSubtype="0" fill="hold" nodeType="clickEffect">
                                  <p:stCondLst>
                                    <p:cond delay="0"/>
                                  </p:stCondLst>
                                  <p:childTnLst>
                                    <p:set>
                                      <p:cBhvr>
                                        <p:cTn id="18" dur="1" fill="hold">
                                          <p:stCondLst>
                                            <p:cond delay="0"/>
                                          </p:stCondLst>
                                        </p:cTn>
                                        <p:tgtEl>
                                          <p:spTgt spid="14"/>
                                        </p:tgtEl>
                                        <p:attrNameLst>
                                          <p:attrName>style.visibility</p:attrName>
                                        </p:attrNameLst>
                                      </p:cBhvr>
                                      <p:to>
                                        <p:strVal val="visible"/>
                                      </p:to>
                                    </p:set>
                                    <p:animScale>
                                      <p:cBhvr>
                                        <p:cTn id="19" dur="1000" decel="50000" fill="hold">
                                          <p:stCondLst>
                                            <p:cond delay="0"/>
                                          </p:stCondLst>
                                        </p:cTn>
                                        <p:tgtEl>
                                          <p:spTgt spid="14"/>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0" dur="1000" decel="50000" fill="hold">
                                          <p:stCondLst>
                                            <p:cond delay="0"/>
                                          </p:stCondLst>
                                        </p:cTn>
                                        <p:tgtEl>
                                          <p:spTgt spid="14"/>
                                        </p:tgtEl>
                                        <p:attrNameLst>
                                          <p:attrName>ppt_x</p:attrName>
                                          <p:attrName>ppt_y</p:attrName>
                                        </p:attrNameLst>
                                      </p:cBhvr>
                                    </p:animMotion>
                                    <p:animEffect transition="in" filter="fade">
                                      <p:cBhvr>
                                        <p:cTn id="21" dur="1000"/>
                                        <p:tgtEl>
                                          <p:spTgt spid="14"/>
                                        </p:tgtEl>
                                      </p:cBhvr>
                                    </p:animEffect>
                                  </p:childTnLst>
                                </p:cTn>
                              </p:par>
                              <p:par>
                                <p:cTn id="22" presetID="52" presetClass="entr" presetSubtype="0" fill="hold" grpId="0" nodeType="withEffect">
                                  <p:stCondLst>
                                    <p:cond delay="0"/>
                                  </p:stCondLst>
                                  <p:childTnLst>
                                    <p:set>
                                      <p:cBhvr>
                                        <p:cTn id="23" dur="1" fill="hold">
                                          <p:stCondLst>
                                            <p:cond delay="0"/>
                                          </p:stCondLst>
                                        </p:cTn>
                                        <p:tgtEl>
                                          <p:spTgt spid="34821"/>
                                        </p:tgtEl>
                                        <p:attrNameLst>
                                          <p:attrName>style.visibility</p:attrName>
                                        </p:attrNameLst>
                                      </p:cBhvr>
                                      <p:to>
                                        <p:strVal val="visible"/>
                                      </p:to>
                                    </p:set>
                                    <p:animScale>
                                      <p:cBhvr>
                                        <p:cTn id="24" dur="1000" decel="50000" fill="hold">
                                          <p:stCondLst>
                                            <p:cond delay="0"/>
                                          </p:stCondLst>
                                        </p:cTn>
                                        <p:tgtEl>
                                          <p:spTgt spid="34821"/>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5" dur="1000" decel="50000" fill="hold">
                                          <p:stCondLst>
                                            <p:cond delay="0"/>
                                          </p:stCondLst>
                                        </p:cTn>
                                        <p:tgtEl>
                                          <p:spTgt spid="34821"/>
                                        </p:tgtEl>
                                        <p:attrNameLst>
                                          <p:attrName>ppt_x</p:attrName>
                                          <p:attrName>ppt_y</p:attrName>
                                        </p:attrNameLst>
                                      </p:cBhvr>
                                    </p:animMotion>
                                    <p:animEffect transition="in" filter="fade">
                                      <p:cBhvr>
                                        <p:cTn id="26" dur="1000"/>
                                        <p:tgtEl>
                                          <p:spTgt spid="34821"/>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52" presetClass="entr" presetSubtype="0" fill="hold" nodeType="clickEffect">
                                  <p:stCondLst>
                                    <p:cond delay="0"/>
                                  </p:stCondLst>
                                  <p:childTnLst>
                                    <p:set>
                                      <p:cBhvr>
                                        <p:cTn id="30" dur="1" fill="hold">
                                          <p:stCondLst>
                                            <p:cond delay="0"/>
                                          </p:stCondLst>
                                        </p:cTn>
                                        <p:tgtEl>
                                          <p:spTgt spid="18"/>
                                        </p:tgtEl>
                                        <p:attrNameLst>
                                          <p:attrName>style.visibility</p:attrName>
                                        </p:attrNameLst>
                                      </p:cBhvr>
                                      <p:to>
                                        <p:strVal val="visible"/>
                                      </p:to>
                                    </p:set>
                                    <p:animScale>
                                      <p:cBhvr>
                                        <p:cTn id="31" dur="1000" decel="50000" fill="hold">
                                          <p:stCondLst>
                                            <p:cond delay="0"/>
                                          </p:stCondLst>
                                        </p:cTn>
                                        <p:tgtEl>
                                          <p:spTgt spid="18"/>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32" dur="1000" decel="50000" fill="hold">
                                          <p:stCondLst>
                                            <p:cond delay="0"/>
                                          </p:stCondLst>
                                        </p:cTn>
                                        <p:tgtEl>
                                          <p:spTgt spid="18"/>
                                        </p:tgtEl>
                                        <p:attrNameLst>
                                          <p:attrName>ppt_x</p:attrName>
                                          <p:attrName>ppt_y</p:attrName>
                                        </p:attrNameLst>
                                      </p:cBhvr>
                                    </p:animMotion>
                                    <p:animEffect transition="in" filter="fade">
                                      <p:cBhvr>
                                        <p:cTn id="33" dur="1000"/>
                                        <p:tgtEl>
                                          <p:spTgt spid="18"/>
                                        </p:tgtEl>
                                      </p:cBhvr>
                                    </p:animEffect>
                                  </p:childTnLst>
                                </p:cTn>
                              </p:par>
                              <p:par>
                                <p:cTn id="34" presetID="52" presetClass="entr" presetSubtype="0" fill="hold" grpId="0" nodeType="withEffect">
                                  <p:stCondLst>
                                    <p:cond delay="0"/>
                                  </p:stCondLst>
                                  <p:childTnLst>
                                    <p:set>
                                      <p:cBhvr>
                                        <p:cTn id="35" dur="1" fill="hold">
                                          <p:stCondLst>
                                            <p:cond delay="0"/>
                                          </p:stCondLst>
                                        </p:cTn>
                                        <p:tgtEl>
                                          <p:spTgt spid="34822"/>
                                        </p:tgtEl>
                                        <p:attrNameLst>
                                          <p:attrName>style.visibility</p:attrName>
                                        </p:attrNameLst>
                                      </p:cBhvr>
                                      <p:to>
                                        <p:strVal val="visible"/>
                                      </p:to>
                                    </p:set>
                                    <p:animScale>
                                      <p:cBhvr>
                                        <p:cTn id="36" dur="1000" decel="50000" fill="hold">
                                          <p:stCondLst>
                                            <p:cond delay="0"/>
                                          </p:stCondLst>
                                        </p:cTn>
                                        <p:tgtEl>
                                          <p:spTgt spid="34822"/>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37" dur="1000" decel="50000" fill="hold">
                                          <p:stCondLst>
                                            <p:cond delay="0"/>
                                          </p:stCondLst>
                                        </p:cTn>
                                        <p:tgtEl>
                                          <p:spTgt spid="34822"/>
                                        </p:tgtEl>
                                        <p:attrNameLst>
                                          <p:attrName>ppt_x</p:attrName>
                                          <p:attrName>ppt_y</p:attrName>
                                        </p:attrNameLst>
                                      </p:cBhvr>
                                    </p:animMotion>
                                    <p:animEffect transition="in" filter="fade">
                                      <p:cBhvr>
                                        <p:cTn id="38" dur="1000"/>
                                        <p:tgtEl>
                                          <p:spTgt spid="34822"/>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52" presetClass="entr" presetSubtype="0" fill="hold" nodeType="clickEffect">
                                  <p:stCondLst>
                                    <p:cond delay="0"/>
                                  </p:stCondLst>
                                  <p:childTnLst>
                                    <p:set>
                                      <p:cBhvr>
                                        <p:cTn id="42" dur="1" fill="hold">
                                          <p:stCondLst>
                                            <p:cond delay="0"/>
                                          </p:stCondLst>
                                        </p:cTn>
                                        <p:tgtEl>
                                          <p:spTgt spid="19"/>
                                        </p:tgtEl>
                                        <p:attrNameLst>
                                          <p:attrName>style.visibility</p:attrName>
                                        </p:attrNameLst>
                                      </p:cBhvr>
                                      <p:to>
                                        <p:strVal val="visible"/>
                                      </p:to>
                                    </p:set>
                                    <p:animScale>
                                      <p:cBhvr>
                                        <p:cTn id="43" dur="1000" decel="50000" fill="hold">
                                          <p:stCondLst>
                                            <p:cond delay="0"/>
                                          </p:stCondLst>
                                        </p:cTn>
                                        <p:tgtEl>
                                          <p:spTgt spid="19"/>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44" dur="1000" decel="50000" fill="hold">
                                          <p:stCondLst>
                                            <p:cond delay="0"/>
                                          </p:stCondLst>
                                        </p:cTn>
                                        <p:tgtEl>
                                          <p:spTgt spid="19"/>
                                        </p:tgtEl>
                                        <p:attrNameLst>
                                          <p:attrName>ppt_x</p:attrName>
                                          <p:attrName>ppt_y</p:attrName>
                                        </p:attrNameLst>
                                      </p:cBhvr>
                                    </p:animMotion>
                                    <p:animEffect transition="in" filter="fade">
                                      <p:cBhvr>
                                        <p:cTn id="45" dur="1000"/>
                                        <p:tgtEl>
                                          <p:spTgt spid="19"/>
                                        </p:tgtEl>
                                      </p:cBhvr>
                                    </p:animEffect>
                                  </p:childTnLst>
                                </p:cTn>
                              </p:par>
                              <p:par>
                                <p:cTn id="46" presetID="52" presetClass="entr" presetSubtype="0" fill="hold" grpId="0" nodeType="withEffect">
                                  <p:stCondLst>
                                    <p:cond delay="0"/>
                                  </p:stCondLst>
                                  <p:childTnLst>
                                    <p:set>
                                      <p:cBhvr>
                                        <p:cTn id="47" dur="1" fill="hold">
                                          <p:stCondLst>
                                            <p:cond delay="0"/>
                                          </p:stCondLst>
                                        </p:cTn>
                                        <p:tgtEl>
                                          <p:spTgt spid="34826"/>
                                        </p:tgtEl>
                                        <p:attrNameLst>
                                          <p:attrName>style.visibility</p:attrName>
                                        </p:attrNameLst>
                                      </p:cBhvr>
                                      <p:to>
                                        <p:strVal val="visible"/>
                                      </p:to>
                                    </p:set>
                                    <p:animScale>
                                      <p:cBhvr>
                                        <p:cTn id="48" dur="1000" decel="50000" fill="hold">
                                          <p:stCondLst>
                                            <p:cond delay="0"/>
                                          </p:stCondLst>
                                        </p:cTn>
                                        <p:tgtEl>
                                          <p:spTgt spid="34826"/>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49" dur="1000" decel="50000" fill="hold">
                                          <p:stCondLst>
                                            <p:cond delay="0"/>
                                          </p:stCondLst>
                                        </p:cTn>
                                        <p:tgtEl>
                                          <p:spTgt spid="34826"/>
                                        </p:tgtEl>
                                        <p:attrNameLst>
                                          <p:attrName>ppt_x</p:attrName>
                                          <p:attrName>ppt_y</p:attrName>
                                        </p:attrNameLst>
                                      </p:cBhvr>
                                    </p:animMotion>
                                    <p:animEffect transition="in" filter="fade">
                                      <p:cBhvr>
                                        <p:cTn id="50" dur="1000"/>
                                        <p:tgtEl>
                                          <p:spTgt spid="34826"/>
                                        </p:tgtEl>
                                      </p:cBhvr>
                                    </p:animEffect>
                                  </p:childTnLst>
                                </p:cTn>
                              </p:par>
                            </p:childTnLst>
                          </p:cTn>
                        </p:par>
                      </p:childTnLst>
                    </p:cTn>
                  </p:par>
                  <p:par>
                    <p:cTn id="51" fill="hold" nodeType="clickPar">
                      <p:stCondLst>
                        <p:cond delay="indefinite"/>
                      </p:stCondLst>
                      <p:childTnLst>
                        <p:par>
                          <p:cTn id="52" fill="hold" nodeType="withGroup">
                            <p:stCondLst>
                              <p:cond delay="0"/>
                            </p:stCondLst>
                            <p:childTnLst>
                              <p:par>
                                <p:cTn id="53" presetID="52" presetClass="entr" presetSubtype="0" fill="hold" nodeType="clickEffect">
                                  <p:stCondLst>
                                    <p:cond delay="0"/>
                                  </p:stCondLst>
                                  <p:childTnLst>
                                    <p:set>
                                      <p:cBhvr>
                                        <p:cTn id="54" dur="1" fill="hold">
                                          <p:stCondLst>
                                            <p:cond delay="0"/>
                                          </p:stCondLst>
                                        </p:cTn>
                                        <p:tgtEl>
                                          <p:spTgt spid="20"/>
                                        </p:tgtEl>
                                        <p:attrNameLst>
                                          <p:attrName>style.visibility</p:attrName>
                                        </p:attrNameLst>
                                      </p:cBhvr>
                                      <p:to>
                                        <p:strVal val="visible"/>
                                      </p:to>
                                    </p:set>
                                    <p:animScale>
                                      <p:cBhvr>
                                        <p:cTn id="55" dur="1000" decel="50000" fill="hold">
                                          <p:stCondLst>
                                            <p:cond delay="0"/>
                                          </p:stCondLst>
                                        </p:cTn>
                                        <p:tgtEl>
                                          <p:spTgt spid="20"/>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56" dur="1000" decel="50000" fill="hold">
                                          <p:stCondLst>
                                            <p:cond delay="0"/>
                                          </p:stCondLst>
                                        </p:cTn>
                                        <p:tgtEl>
                                          <p:spTgt spid="20"/>
                                        </p:tgtEl>
                                        <p:attrNameLst>
                                          <p:attrName>ppt_x</p:attrName>
                                          <p:attrName>ppt_y</p:attrName>
                                        </p:attrNameLst>
                                      </p:cBhvr>
                                    </p:animMotion>
                                    <p:animEffect transition="in" filter="fade">
                                      <p:cBhvr>
                                        <p:cTn id="57" dur="1000"/>
                                        <p:tgtEl>
                                          <p:spTgt spid="20"/>
                                        </p:tgtEl>
                                      </p:cBhvr>
                                    </p:animEffect>
                                  </p:childTnLst>
                                </p:cTn>
                              </p:par>
                              <p:par>
                                <p:cTn id="58" presetID="52" presetClass="entr" presetSubtype="0" fill="hold" grpId="0" nodeType="withEffect">
                                  <p:stCondLst>
                                    <p:cond delay="0"/>
                                  </p:stCondLst>
                                  <p:childTnLst>
                                    <p:set>
                                      <p:cBhvr>
                                        <p:cTn id="59" dur="1" fill="hold">
                                          <p:stCondLst>
                                            <p:cond delay="0"/>
                                          </p:stCondLst>
                                        </p:cTn>
                                        <p:tgtEl>
                                          <p:spTgt spid="34823"/>
                                        </p:tgtEl>
                                        <p:attrNameLst>
                                          <p:attrName>style.visibility</p:attrName>
                                        </p:attrNameLst>
                                      </p:cBhvr>
                                      <p:to>
                                        <p:strVal val="visible"/>
                                      </p:to>
                                    </p:set>
                                    <p:animScale>
                                      <p:cBhvr>
                                        <p:cTn id="60" dur="1000" decel="50000" fill="hold">
                                          <p:stCondLst>
                                            <p:cond delay="0"/>
                                          </p:stCondLst>
                                        </p:cTn>
                                        <p:tgtEl>
                                          <p:spTgt spid="34823"/>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61" dur="1000" decel="50000" fill="hold">
                                          <p:stCondLst>
                                            <p:cond delay="0"/>
                                          </p:stCondLst>
                                        </p:cTn>
                                        <p:tgtEl>
                                          <p:spTgt spid="34823"/>
                                        </p:tgtEl>
                                        <p:attrNameLst>
                                          <p:attrName>ppt_x</p:attrName>
                                          <p:attrName>ppt_y</p:attrName>
                                        </p:attrNameLst>
                                      </p:cBhvr>
                                    </p:animMotion>
                                    <p:animEffect transition="in" filter="fade">
                                      <p:cBhvr>
                                        <p:cTn id="62" dur="1000"/>
                                        <p:tgtEl>
                                          <p:spTgt spid="34823"/>
                                        </p:tgtEl>
                                      </p:cBhvr>
                                    </p:animEffect>
                                  </p:childTnLst>
                                </p:cTn>
                              </p:par>
                            </p:childTnLst>
                          </p:cTn>
                        </p:par>
                      </p:childTnLst>
                    </p:cTn>
                  </p:par>
                  <p:par>
                    <p:cTn id="63" fill="hold" nodeType="clickPar">
                      <p:stCondLst>
                        <p:cond delay="indefinite"/>
                      </p:stCondLst>
                      <p:childTnLst>
                        <p:par>
                          <p:cTn id="64" fill="hold" nodeType="withGroup">
                            <p:stCondLst>
                              <p:cond delay="0"/>
                            </p:stCondLst>
                            <p:childTnLst>
                              <p:par>
                                <p:cTn id="65" presetID="52" presetClass="entr" presetSubtype="0" fill="hold" grpId="0" nodeType="clickEffect">
                                  <p:stCondLst>
                                    <p:cond delay="0"/>
                                  </p:stCondLst>
                                  <p:childTnLst>
                                    <p:set>
                                      <p:cBhvr>
                                        <p:cTn id="66" dur="1" fill="hold">
                                          <p:stCondLst>
                                            <p:cond delay="0"/>
                                          </p:stCondLst>
                                        </p:cTn>
                                        <p:tgtEl>
                                          <p:spTgt spid="34824"/>
                                        </p:tgtEl>
                                        <p:attrNameLst>
                                          <p:attrName>style.visibility</p:attrName>
                                        </p:attrNameLst>
                                      </p:cBhvr>
                                      <p:to>
                                        <p:strVal val="visible"/>
                                      </p:to>
                                    </p:set>
                                    <p:animScale>
                                      <p:cBhvr>
                                        <p:cTn id="67" dur="1000" decel="50000" fill="hold">
                                          <p:stCondLst>
                                            <p:cond delay="0"/>
                                          </p:stCondLst>
                                        </p:cTn>
                                        <p:tgtEl>
                                          <p:spTgt spid="34824"/>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68" dur="1000" decel="50000" fill="hold">
                                          <p:stCondLst>
                                            <p:cond delay="0"/>
                                          </p:stCondLst>
                                        </p:cTn>
                                        <p:tgtEl>
                                          <p:spTgt spid="34824"/>
                                        </p:tgtEl>
                                        <p:attrNameLst>
                                          <p:attrName>ppt_x</p:attrName>
                                          <p:attrName>ppt_y</p:attrName>
                                        </p:attrNameLst>
                                      </p:cBhvr>
                                    </p:animMotion>
                                    <p:animEffect transition="in" filter="fade">
                                      <p:cBhvr>
                                        <p:cTn id="69" dur="1000"/>
                                        <p:tgtEl>
                                          <p:spTgt spid="34824"/>
                                        </p:tgtEl>
                                      </p:cBhvr>
                                    </p:animEffect>
                                  </p:childTnLst>
                                </p:cTn>
                              </p:par>
                              <p:par>
                                <p:cTn id="70" presetID="52" presetClass="entr" presetSubtype="0" fill="hold" grpId="0" nodeType="withEffect">
                                  <p:stCondLst>
                                    <p:cond delay="0"/>
                                  </p:stCondLst>
                                  <p:childTnLst>
                                    <p:set>
                                      <p:cBhvr>
                                        <p:cTn id="71" dur="1" fill="hold">
                                          <p:stCondLst>
                                            <p:cond delay="0"/>
                                          </p:stCondLst>
                                        </p:cTn>
                                        <p:tgtEl>
                                          <p:spTgt spid="34825"/>
                                        </p:tgtEl>
                                        <p:attrNameLst>
                                          <p:attrName>style.visibility</p:attrName>
                                        </p:attrNameLst>
                                      </p:cBhvr>
                                      <p:to>
                                        <p:strVal val="visible"/>
                                      </p:to>
                                    </p:set>
                                    <p:animScale>
                                      <p:cBhvr>
                                        <p:cTn id="72" dur="1000" decel="50000" fill="hold">
                                          <p:stCondLst>
                                            <p:cond delay="0"/>
                                          </p:stCondLst>
                                        </p:cTn>
                                        <p:tgtEl>
                                          <p:spTgt spid="34825"/>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73" dur="1000" decel="50000" fill="hold">
                                          <p:stCondLst>
                                            <p:cond delay="0"/>
                                          </p:stCondLst>
                                        </p:cTn>
                                        <p:tgtEl>
                                          <p:spTgt spid="34825"/>
                                        </p:tgtEl>
                                        <p:attrNameLst>
                                          <p:attrName>ppt_x</p:attrName>
                                          <p:attrName>ppt_y</p:attrName>
                                        </p:attrNameLst>
                                      </p:cBhvr>
                                    </p:animMotion>
                                    <p:animEffect transition="in" filter="fade">
                                      <p:cBhvr>
                                        <p:cTn id="74" dur="1000"/>
                                        <p:tgtEl>
                                          <p:spTgt spid="348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19" grpId="0"/>
      <p:bldP spid="34821" grpId="0"/>
      <p:bldP spid="34822" grpId="0"/>
      <p:bldP spid="34823" grpId="0"/>
      <p:bldP spid="34824" grpId="0"/>
      <p:bldP spid="34825" grpId="0"/>
      <p:bldP spid="3482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Titolo 1"/>
          <p:cNvSpPr txBox="1">
            <a:spLocks/>
          </p:cNvSpPr>
          <p:nvPr/>
        </p:nvSpPr>
        <p:spPr bwMode="auto">
          <a:xfrm>
            <a:off x="501650" y="2740025"/>
            <a:ext cx="8140700" cy="1377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182563" eaLnBrk="0" hangingPunct="0">
              <a:defRPr sz="2400">
                <a:solidFill>
                  <a:schemeClr val="tx1"/>
                </a:solidFill>
                <a:latin typeface="Trebuchet MS" charset="0"/>
                <a:ea typeface="Geneva" charset="0"/>
                <a:cs typeface="Geneva" charset="0"/>
              </a:defRPr>
            </a:lvl1pPr>
            <a:lvl2pPr marL="742950" indent="-285750" eaLnBrk="0" hangingPunct="0">
              <a:defRPr sz="2400">
                <a:solidFill>
                  <a:schemeClr val="tx1"/>
                </a:solidFill>
                <a:latin typeface="Trebuchet MS" charset="0"/>
                <a:ea typeface="Geneva" charset="0"/>
              </a:defRPr>
            </a:lvl2pPr>
            <a:lvl3pPr marL="1143000" indent="-228600" eaLnBrk="0" hangingPunct="0">
              <a:defRPr sz="2400">
                <a:solidFill>
                  <a:schemeClr val="tx1"/>
                </a:solidFill>
                <a:latin typeface="Trebuchet MS" charset="0"/>
                <a:ea typeface="Geneva" charset="0"/>
              </a:defRPr>
            </a:lvl3pPr>
            <a:lvl4pPr marL="1600200" indent="-228600" eaLnBrk="0" hangingPunct="0">
              <a:defRPr sz="2400">
                <a:solidFill>
                  <a:schemeClr val="tx1"/>
                </a:solidFill>
                <a:latin typeface="Trebuchet MS" charset="0"/>
                <a:ea typeface="Geneva" charset="0"/>
              </a:defRPr>
            </a:lvl4pPr>
            <a:lvl5pPr marL="2057400" indent="-228600" eaLnBrk="0" hangingPunct="0">
              <a:defRPr sz="2400">
                <a:solidFill>
                  <a:schemeClr val="tx1"/>
                </a:solidFill>
                <a:latin typeface="Trebuchet MS" charset="0"/>
                <a:ea typeface="Geneva" charset="0"/>
              </a:defRPr>
            </a:lvl5pPr>
            <a:lvl6pPr marL="2514600" indent="-228600" eaLnBrk="0" fontAlgn="base" hangingPunct="0">
              <a:spcBef>
                <a:spcPct val="0"/>
              </a:spcBef>
              <a:spcAft>
                <a:spcPct val="0"/>
              </a:spcAft>
              <a:defRPr sz="2400">
                <a:solidFill>
                  <a:schemeClr val="tx1"/>
                </a:solidFill>
                <a:latin typeface="Trebuchet MS" charset="0"/>
                <a:ea typeface="Geneva" charset="0"/>
              </a:defRPr>
            </a:lvl6pPr>
            <a:lvl7pPr marL="2971800" indent="-228600" eaLnBrk="0" fontAlgn="base" hangingPunct="0">
              <a:spcBef>
                <a:spcPct val="0"/>
              </a:spcBef>
              <a:spcAft>
                <a:spcPct val="0"/>
              </a:spcAft>
              <a:defRPr sz="2400">
                <a:solidFill>
                  <a:schemeClr val="tx1"/>
                </a:solidFill>
                <a:latin typeface="Trebuchet MS" charset="0"/>
                <a:ea typeface="Geneva" charset="0"/>
              </a:defRPr>
            </a:lvl7pPr>
            <a:lvl8pPr marL="3429000" indent="-228600" eaLnBrk="0" fontAlgn="base" hangingPunct="0">
              <a:spcBef>
                <a:spcPct val="0"/>
              </a:spcBef>
              <a:spcAft>
                <a:spcPct val="0"/>
              </a:spcAft>
              <a:defRPr sz="2400">
                <a:solidFill>
                  <a:schemeClr val="tx1"/>
                </a:solidFill>
                <a:latin typeface="Trebuchet MS" charset="0"/>
                <a:ea typeface="Geneva" charset="0"/>
              </a:defRPr>
            </a:lvl8pPr>
            <a:lvl9pPr marL="3886200" indent="-228600" eaLnBrk="0" fontAlgn="base" hangingPunct="0">
              <a:spcBef>
                <a:spcPct val="0"/>
              </a:spcBef>
              <a:spcAft>
                <a:spcPct val="0"/>
              </a:spcAft>
              <a:defRPr sz="2400">
                <a:solidFill>
                  <a:schemeClr val="tx1"/>
                </a:solidFill>
                <a:latin typeface="Trebuchet MS" charset="0"/>
                <a:ea typeface="Geneva" charset="0"/>
              </a:defRPr>
            </a:lvl9pPr>
          </a:lstStyle>
          <a:p>
            <a:pPr algn="ctr" defTabSz="914400" eaLnBrk="1" hangingPunct="1">
              <a:buClr>
                <a:srgbClr val="C3260C"/>
              </a:buClr>
              <a:buSzPct val="128000"/>
              <a:buFont typeface="Georgia" charset="0"/>
              <a:buNone/>
            </a:pPr>
            <a:r>
              <a:rPr lang="it-IT" sz="7200" b="1">
                <a:solidFill>
                  <a:srgbClr val="F9C31B"/>
                </a:solidFill>
                <a:latin typeface="Arial" charset="0"/>
                <a:cs typeface="Arial" charset="0"/>
              </a:rPr>
              <a:t>LIFE</a:t>
            </a:r>
            <a:endParaRPr lang="it-IT" sz="3600" b="1">
              <a:solidFill>
                <a:srgbClr val="F9C31B"/>
              </a:solidFill>
              <a:latin typeface="Arial" charset="0"/>
              <a:cs typeface="Arial" charset="0"/>
            </a:endParaRPr>
          </a:p>
        </p:txBody>
      </p:sp>
    </p:spTree>
  </p:cSld>
  <p:clrMapOvr>
    <a:masterClrMapping/>
  </p:clrMapOvr>
  <mc:AlternateContent xmlns:mc="http://schemas.openxmlformats.org/markup-compatibility/2006" xmlns:p14="http://schemas.microsoft.com/office/powerpoint/2010/main">
    <mc:Choice Requires="p14">
      <p:transition spd="slow" p14:dur="2000" advClick="0" advTm="4000">
        <p:circle/>
      </p:transition>
    </mc:Choice>
    <mc:Fallback xmlns="">
      <p:transition xmlns:p14="http://schemas.microsoft.com/office/powerpoint/2010/main" spd="slow" advClick="0" advTm="4000">
        <p:circl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Segnaposto contenuto 2"/>
          <p:cNvSpPr>
            <a:spLocks noGrp="1"/>
          </p:cNvSpPr>
          <p:nvPr>
            <p:ph sz="quarter" idx="13"/>
          </p:nvPr>
        </p:nvSpPr>
        <p:spPr>
          <a:xfrm>
            <a:off x="309563" y="136525"/>
            <a:ext cx="8524875" cy="1019175"/>
          </a:xfrm>
        </p:spPr>
        <p:txBody>
          <a:bodyPr/>
          <a:lstStyle/>
          <a:p>
            <a:pPr marL="44450" indent="0" algn="ctr" eaLnBrk="1" hangingPunct="1">
              <a:buFont typeface="Georgia" charset="0"/>
              <a:buNone/>
            </a:pPr>
            <a:r>
              <a:rPr lang="it-IT" sz="4800">
                <a:solidFill>
                  <a:srgbClr val="000090"/>
                </a:solidFill>
                <a:latin typeface="Arial" charset="0"/>
                <a:cs typeface="Arial" charset="0"/>
              </a:rPr>
              <a:t>LIFE</a:t>
            </a:r>
          </a:p>
        </p:txBody>
      </p:sp>
      <p:sp>
        <p:nvSpPr>
          <p:cNvPr id="9219" name="Rettangolo 1"/>
          <p:cNvSpPr>
            <a:spLocks noChangeArrowheads="1"/>
          </p:cNvSpPr>
          <p:nvPr/>
        </p:nvSpPr>
        <p:spPr bwMode="auto">
          <a:xfrm>
            <a:off x="835025" y="1155700"/>
            <a:ext cx="182562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r"/>
            <a:r>
              <a:rPr lang="en-GB" sz="1400">
                <a:latin typeface="Arial" charset="0"/>
                <a:cs typeface="Arial" charset="0"/>
              </a:rPr>
              <a:t>1564</a:t>
            </a:r>
            <a:r>
              <a:rPr lang="it-IT" sz="1400">
                <a:latin typeface="Arial" charset="0"/>
                <a:cs typeface="Arial" charset="0"/>
              </a:rPr>
              <a:t> </a:t>
            </a:r>
          </a:p>
        </p:txBody>
      </p:sp>
      <p:sp>
        <p:nvSpPr>
          <p:cNvPr id="9220" name="Rettangolo 4"/>
          <p:cNvSpPr>
            <a:spLocks noChangeArrowheads="1"/>
          </p:cNvSpPr>
          <p:nvPr/>
        </p:nvSpPr>
        <p:spPr bwMode="auto">
          <a:xfrm>
            <a:off x="347663" y="1582738"/>
            <a:ext cx="231298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r"/>
            <a:r>
              <a:rPr lang="en-GB" sz="1400">
                <a:latin typeface="Arial" charset="0"/>
                <a:cs typeface="Arial" charset="0"/>
              </a:rPr>
              <a:t>1582</a:t>
            </a:r>
            <a:r>
              <a:rPr lang="it-IT" sz="1400">
                <a:latin typeface="Arial" charset="0"/>
                <a:cs typeface="Arial" charset="0"/>
              </a:rPr>
              <a:t> </a:t>
            </a:r>
          </a:p>
        </p:txBody>
      </p:sp>
      <p:sp>
        <p:nvSpPr>
          <p:cNvPr id="9221" name="Rettangolo 5"/>
          <p:cNvSpPr>
            <a:spLocks noChangeArrowheads="1"/>
          </p:cNvSpPr>
          <p:nvPr/>
        </p:nvSpPr>
        <p:spPr bwMode="auto">
          <a:xfrm>
            <a:off x="896938" y="2008188"/>
            <a:ext cx="1763712"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r"/>
            <a:r>
              <a:rPr lang="en-GB" sz="1400">
                <a:latin typeface="Arial" charset="0"/>
                <a:cs typeface="Arial" charset="0"/>
              </a:rPr>
              <a:t>1585</a:t>
            </a:r>
            <a:r>
              <a:rPr lang="it-IT" sz="1400">
                <a:latin typeface="Arial" charset="0"/>
                <a:cs typeface="Arial" charset="0"/>
              </a:rPr>
              <a:t> </a:t>
            </a:r>
          </a:p>
        </p:txBody>
      </p:sp>
      <p:sp>
        <p:nvSpPr>
          <p:cNvPr id="9222" name="Rettangolo 8"/>
          <p:cNvSpPr>
            <a:spLocks noChangeArrowheads="1"/>
          </p:cNvSpPr>
          <p:nvPr/>
        </p:nvSpPr>
        <p:spPr bwMode="auto">
          <a:xfrm>
            <a:off x="3695700" y="1155700"/>
            <a:ext cx="4979988"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GB" sz="1400" dirty="0">
                <a:latin typeface="Arial" charset="0"/>
                <a:cs typeface="Arial" charset="0"/>
              </a:rPr>
              <a:t>Shakespeare is baptised in Stratford-upon-Avon.</a:t>
            </a:r>
            <a:r>
              <a:rPr lang="it-IT" sz="1400" dirty="0">
                <a:latin typeface="Arial" charset="0"/>
                <a:cs typeface="Arial" charset="0"/>
              </a:rPr>
              <a:t> </a:t>
            </a:r>
          </a:p>
        </p:txBody>
      </p:sp>
      <p:sp>
        <p:nvSpPr>
          <p:cNvPr id="9223" name="Rettangolo 9"/>
          <p:cNvSpPr>
            <a:spLocks noChangeArrowheads="1"/>
          </p:cNvSpPr>
          <p:nvPr/>
        </p:nvSpPr>
        <p:spPr bwMode="auto">
          <a:xfrm>
            <a:off x="3695700" y="1582738"/>
            <a:ext cx="4979988"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GB" sz="1400">
                <a:latin typeface="Arial" charset="0"/>
                <a:cs typeface="Arial" charset="0"/>
              </a:rPr>
              <a:t>Marries Anne Hathaway, eight years older. </a:t>
            </a:r>
            <a:endParaRPr lang="it-IT" sz="1400">
              <a:latin typeface="Arial" charset="0"/>
              <a:cs typeface="Arial" charset="0"/>
            </a:endParaRPr>
          </a:p>
        </p:txBody>
      </p:sp>
      <p:sp>
        <p:nvSpPr>
          <p:cNvPr id="9224" name="Rettangolo 11"/>
          <p:cNvSpPr>
            <a:spLocks noChangeArrowheads="1"/>
          </p:cNvSpPr>
          <p:nvPr/>
        </p:nvSpPr>
        <p:spPr bwMode="auto">
          <a:xfrm>
            <a:off x="3695700" y="2008188"/>
            <a:ext cx="3817938"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GB" sz="1400">
                <a:latin typeface="Arial" charset="0"/>
                <a:cs typeface="Arial" charset="0"/>
              </a:rPr>
              <a:t>He leaves Stratford to seek fortune in London.</a:t>
            </a:r>
            <a:r>
              <a:rPr lang="it-IT" sz="1400">
                <a:latin typeface="Arial" charset="0"/>
                <a:cs typeface="Arial" charset="0"/>
              </a:rPr>
              <a:t> </a:t>
            </a:r>
          </a:p>
        </p:txBody>
      </p:sp>
      <p:sp>
        <p:nvSpPr>
          <p:cNvPr id="9225" name="Rettangolo 13"/>
          <p:cNvSpPr>
            <a:spLocks noChangeArrowheads="1"/>
          </p:cNvSpPr>
          <p:nvPr/>
        </p:nvSpPr>
        <p:spPr bwMode="auto">
          <a:xfrm>
            <a:off x="896938" y="2433638"/>
            <a:ext cx="1763712"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r"/>
            <a:r>
              <a:rPr lang="en-GB" sz="1400">
                <a:latin typeface="Arial" charset="0"/>
                <a:cs typeface="Arial" charset="0"/>
              </a:rPr>
              <a:t>1590-91??</a:t>
            </a:r>
            <a:r>
              <a:rPr lang="it-IT" sz="1400">
                <a:latin typeface="Arial" charset="0"/>
                <a:cs typeface="Arial" charset="0"/>
              </a:rPr>
              <a:t> </a:t>
            </a:r>
          </a:p>
        </p:txBody>
      </p:sp>
      <p:sp>
        <p:nvSpPr>
          <p:cNvPr id="9226" name="Rettangolo 14"/>
          <p:cNvSpPr>
            <a:spLocks noChangeArrowheads="1"/>
          </p:cNvSpPr>
          <p:nvPr/>
        </p:nvSpPr>
        <p:spPr bwMode="auto">
          <a:xfrm>
            <a:off x="3695700" y="2433638"/>
            <a:ext cx="4979988"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GB" sz="1400">
                <a:latin typeface="Arial" charset="0"/>
                <a:cs typeface="Arial" charset="0"/>
              </a:rPr>
              <a:t>After a career (probably) as an actor, he writes his first tragedies </a:t>
            </a:r>
            <a:r>
              <a:rPr lang="en-GB" sz="1400" i="1">
                <a:latin typeface="Arial" charset="0"/>
                <a:cs typeface="Arial" charset="0"/>
              </a:rPr>
              <a:t>Henry VI</a:t>
            </a:r>
            <a:r>
              <a:rPr lang="en-GB" sz="1400">
                <a:latin typeface="Arial" charset="0"/>
                <a:cs typeface="Arial" charset="0"/>
              </a:rPr>
              <a:t>, part II, </a:t>
            </a:r>
            <a:r>
              <a:rPr lang="en-GB" sz="1400" i="1">
                <a:latin typeface="Arial" charset="0"/>
                <a:cs typeface="Arial" charset="0"/>
              </a:rPr>
              <a:t>Henry VI</a:t>
            </a:r>
            <a:r>
              <a:rPr lang="en-GB" sz="1400">
                <a:latin typeface="Arial" charset="0"/>
                <a:cs typeface="Arial" charset="0"/>
              </a:rPr>
              <a:t> part III</a:t>
            </a:r>
            <a:r>
              <a:rPr lang="it-IT" sz="1400">
                <a:latin typeface="Arial" charset="0"/>
                <a:cs typeface="Arial" charset="0"/>
              </a:rPr>
              <a:t>.</a:t>
            </a:r>
          </a:p>
        </p:txBody>
      </p:sp>
      <p:sp>
        <p:nvSpPr>
          <p:cNvPr id="9227" name="Rettangolo 16"/>
          <p:cNvSpPr>
            <a:spLocks noChangeArrowheads="1"/>
          </p:cNvSpPr>
          <p:nvPr/>
        </p:nvSpPr>
        <p:spPr bwMode="auto">
          <a:xfrm>
            <a:off x="896938" y="3074988"/>
            <a:ext cx="1763712"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r"/>
            <a:r>
              <a:rPr lang="en-GB" sz="1400">
                <a:latin typeface="Arial" charset="0"/>
                <a:cs typeface="Arial" charset="0"/>
              </a:rPr>
              <a:t>1594/95</a:t>
            </a:r>
            <a:r>
              <a:rPr lang="it-IT" sz="1400">
                <a:latin typeface="Arial" charset="0"/>
                <a:cs typeface="Arial" charset="0"/>
              </a:rPr>
              <a:t> </a:t>
            </a:r>
          </a:p>
        </p:txBody>
      </p:sp>
      <p:sp>
        <p:nvSpPr>
          <p:cNvPr id="9228" name="Rettangolo 17"/>
          <p:cNvSpPr>
            <a:spLocks noChangeArrowheads="1"/>
          </p:cNvSpPr>
          <p:nvPr/>
        </p:nvSpPr>
        <p:spPr bwMode="auto">
          <a:xfrm>
            <a:off x="3695700" y="3074988"/>
            <a:ext cx="1639888"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GB" sz="1400" i="1">
                <a:latin typeface="Arial" charset="0"/>
                <a:cs typeface="Arial" charset="0"/>
              </a:rPr>
              <a:t>Romeo and Juliet</a:t>
            </a:r>
            <a:r>
              <a:rPr lang="en-GB" sz="1400">
                <a:latin typeface="Arial" charset="0"/>
                <a:cs typeface="Arial" charset="0"/>
              </a:rPr>
              <a:t>.</a:t>
            </a:r>
            <a:r>
              <a:rPr lang="it-IT" sz="1400">
                <a:latin typeface="Arial" charset="0"/>
                <a:cs typeface="Arial" charset="0"/>
              </a:rPr>
              <a:t> </a:t>
            </a:r>
          </a:p>
        </p:txBody>
      </p:sp>
      <p:sp>
        <p:nvSpPr>
          <p:cNvPr id="9229" name="Rettangolo 21"/>
          <p:cNvSpPr>
            <a:spLocks noChangeArrowheads="1"/>
          </p:cNvSpPr>
          <p:nvPr/>
        </p:nvSpPr>
        <p:spPr bwMode="auto">
          <a:xfrm>
            <a:off x="896938" y="3502025"/>
            <a:ext cx="1763712" cy="306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r"/>
            <a:r>
              <a:rPr lang="en-GB" sz="1400">
                <a:latin typeface="Arial" charset="0"/>
                <a:cs typeface="Arial" charset="0"/>
              </a:rPr>
              <a:t>1595/96</a:t>
            </a:r>
            <a:r>
              <a:rPr lang="it-IT" sz="1400">
                <a:latin typeface="Arial" charset="0"/>
                <a:cs typeface="Arial" charset="0"/>
              </a:rPr>
              <a:t> </a:t>
            </a:r>
          </a:p>
        </p:txBody>
      </p:sp>
      <p:sp>
        <p:nvSpPr>
          <p:cNvPr id="9230" name="Rettangolo 22"/>
          <p:cNvSpPr>
            <a:spLocks noChangeArrowheads="1"/>
          </p:cNvSpPr>
          <p:nvPr/>
        </p:nvSpPr>
        <p:spPr bwMode="auto">
          <a:xfrm>
            <a:off x="3695700" y="3502025"/>
            <a:ext cx="25273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GB" sz="1400" i="1">
                <a:latin typeface="Arial" charset="0"/>
                <a:cs typeface="Arial" charset="0"/>
              </a:rPr>
              <a:t>A Midsummer Night’s Dream.</a:t>
            </a:r>
            <a:r>
              <a:rPr lang="it-IT" sz="1400">
                <a:latin typeface="Arial" charset="0"/>
                <a:cs typeface="Arial" charset="0"/>
              </a:rPr>
              <a:t> </a:t>
            </a:r>
          </a:p>
        </p:txBody>
      </p:sp>
      <p:sp>
        <p:nvSpPr>
          <p:cNvPr id="9231" name="Rettangolo 23"/>
          <p:cNvSpPr>
            <a:spLocks noChangeArrowheads="1"/>
          </p:cNvSpPr>
          <p:nvPr/>
        </p:nvSpPr>
        <p:spPr bwMode="auto">
          <a:xfrm>
            <a:off x="896938" y="3927475"/>
            <a:ext cx="1763712"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r"/>
            <a:r>
              <a:rPr lang="en-GB" sz="1400">
                <a:latin typeface="Arial" charset="0"/>
                <a:cs typeface="Arial" charset="0"/>
              </a:rPr>
              <a:t>1599</a:t>
            </a:r>
            <a:r>
              <a:rPr lang="it-IT" sz="1400">
                <a:latin typeface="Arial" charset="0"/>
                <a:cs typeface="Arial" charset="0"/>
              </a:rPr>
              <a:t> </a:t>
            </a:r>
          </a:p>
        </p:txBody>
      </p:sp>
      <p:sp>
        <p:nvSpPr>
          <p:cNvPr id="9232" name="Rettangolo 24"/>
          <p:cNvSpPr>
            <a:spLocks noChangeArrowheads="1"/>
          </p:cNvSpPr>
          <p:nvPr/>
        </p:nvSpPr>
        <p:spPr bwMode="auto">
          <a:xfrm>
            <a:off x="3695700" y="3927475"/>
            <a:ext cx="421322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GB" sz="1400">
                <a:latin typeface="Arial" charset="0"/>
                <a:cs typeface="Arial" charset="0"/>
              </a:rPr>
              <a:t>Opening of the Globe Theatre. He is a shareholder.</a:t>
            </a:r>
            <a:r>
              <a:rPr lang="it-IT" sz="1400">
                <a:latin typeface="Arial" charset="0"/>
                <a:cs typeface="Arial" charset="0"/>
              </a:rPr>
              <a:t> </a:t>
            </a:r>
          </a:p>
        </p:txBody>
      </p:sp>
      <p:sp>
        <p:nvSpPr>
          <p:cNvPr id="9233" name="Rettangolo 25"/>
          <p:cNvSpPr>
            <a:spLocks noChangeArrowheads="1"/>
          </p:cNvSpPr>
          <p:nvPr/>
        </p:nvSpPr>
        <p:spPr bwMode="auto">
          <a:xfrm>
            <a:off x="896938" y="4352925"/>
            <a:ext cx="1763712"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r"/>
            <a:r>
              <a:rPr lang="en-GB" sz="1400">
                <a:latin typeface="Arial" charset="0"/>
                <a:cs typeface="Arial" charset="0"/>
              </a:rPr>
              <a:t>1600/1601</a:t>
            </a:r>
            <a:endParaRPr lang="it-IT" sz="1400">
              <a:latin typeface="Arial" charset="0"/>
              <a:cs typeface="Arial" charset="0"/>
            </a:endParaRPr>
          </a:p>
        </p:txBody>
      </p:sp>
      <p:sp>
        <p:nvSpPr>
          <p:cNvPr id="9234" name="Rettangolo 26"/>
          <p:cNvSpPr>
            <a:spLocks noChangeArrowheads="1"/>
          </p:cNvSpPr>
          <p:nvPr/>
        </p:nvSpPr>
        <p:spPr bwMode="auto">
          <a:xfrm>
            <a:off x="3695700" y="4352925"/>
            <a:ext cx="811213"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GB" sz="1400" i="1">
                <a:latin typeface="Arial" charset="0"/>
                <a:cs typeface="Arial" charset="0"/>
              </a:rPr>
              <a:t>Hamlet.</a:t>
            </a:r>
            <a:endParaRPr lang="it-IT" sz="1400">
              <a:latin typeface="Arial" charset="0"/>
              <a:cs typeface="Arial" charset="0"/>
            </a:endParaRPr>
          </a:p>
        </p:txBody>
      </p:sp>
      <p:sp>
        <p:nvSpPr>
          <p:cNvPr id="9235" name="Rettangolo 27"/>
          <p:cNvSpPr>
            <a:spLocks noChangeArrowheads="1"/>
          </p:cNvSpPr>
          <p:nvPr/>
        </p:nvSpPr>
        <p:spPr bwMode="auto">
          <a:xfrm>
            <a:off x="896938" y="4779963"/>
            <a:ext cx="1763712"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r"/>
            <a:r>
              <a:rPr lang="en-GB" sz="1400">
                <a:latin typeface="Arial" charset="0"/>
                <a:cs typeface="Arial" charset="0"/>
              </a:rPr>
              <a:t>1603</a:t>
            </a:r>
            <a:endParaRPr lang="it-IT" sz="1400">
              <a:latin typeface="Arial" charset="0"/>
              <a:cs typeface="Arial" charset="0"/>
            </a:endParaRPr>
          </a:p>
        </p:txBody>
      </p:sp>
      <p:sp>
        <p:nvSpPr>
          <p:cNvPr id="9236" name="Rettangolo 28"/>
          <p:cNvSpPr>
            <a:spLocks noChangeArrowheads="1"/>
          </p:cNvSpPr>
          <p:nvPr/>
        </p:nvSpPr>
        <p:spPr bwMode="auto">
          <a:xfrm>
            <a:off x="3695700" y="4779963"/>
            <a:ext cx="5373688"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GB" sz="1400">
                <a:latin typeface="Arial" charset="0"/>
                <a:cs typeface="Arial" charset="0"/>
              </a:rPr>
              <a:t>Queen Elizabeth I’s reign ends; James I Stuart is crowned King.</a:t>
            </a:r>
            <a:r>
              <a:rPr lang="it-IT" sz="1400">
                <a:latin typeface="Arial" charset="0"/>
                <a:cs typeface="Arial" charset="0"/>
              </a:rPr>
              <a:t> </a:t>
            </a:r>
          </a:p>
        </p:txBody>
      </p:sp>
      <p:sp>
        <p:nvSpPr>
          <p:cNvPr id="9237" name="Rettangolo 29"/>
          <p:cNvSpPr>
            <a:spLocks noChangeArrowheads="1"/>
          </p:cNvSpPr>
          <p:nvPr/>
        </p:nvSpPr>
        <p:spPr bwMode="auto">
          <a:xfrm>
            <a:off x="896938" y="5205413"/>
            <a:ext cx="1763712"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r"/>
            <a:r>
              <a:rPr lang="en-GB" sz="1400">
                <a:latin typeface="Arial" charset="0"/>
                <a:cs typeface="Arial" charset="0"/>
              </a:rPr>
              <a:t>1605-1606</a:t>
            </a:r>
            <a:r>
              <a:rPr lang="it-IT" sz="1400">
                <a:latin typeface="Arial" charset="0"/>
                <a:cs typeface="Arial" charset="0"/>
              </a:rPr>
              <a:t> </a:t>
            </a:r>
          </a:p>
        </p:txBody>
      </p:sp>
      <p:sp>
        <p:nvSpPr>
          <p:cNvPr id="9238" name="Rettangolo 30"/>
          <p:cNvSpPr>
            <a:spLocks noChangeArrowheads="1"/>
          </p:cNvSpPr>
          <p:nvPr/>
        </p:nvSpPr>
        <p:spPr bwMode="auto">
          <a:xfrm>
            <a:off x="3695700" y="5205413"/>
            <a:ext cx="1789113"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GB" sz="1400" i="1">
                <a:latin typeface="Arial" charset="0"/>
                <a:cs typeface="Arial" charset="0"/>
              </a:rPr>
              <a:t>King Lear, Macbeth.</a:t>
            </a:r>
            <a:r>
              <a:rPr lang="it-IT" sz="1400">
                <a:latin typeface="Arial" charset="0"/>
                <a:cs typeface="Arial" charset="0"/>
              </a:rPr>
              <a:t> </a:t>
            </a:r>
          </a:p>
        </p:txBody>
      </p:sp>
      <p:sp>
        <p:nvSpPr>
          <p:cNvPr id="9239" name="Rettangolo 31"/>
          <p:cNvSpPr>
            <a:spLocks noChangeArrowheads="1"/>
          </p:cNvSpPr>
          <p:nvPr/>
        </p:nvSpPr>
        <p:spPr bwMode="auto">
          <a:xfrm>
            <a:off x="896938" y="5632450"/>
            <a:ext cx="1763712"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r"/>
            <a:r>
              <a:rPr lang="en-GB" sz="1400">
                <a:latin typeface="Arial" charset="0"/>
                <a:cs typeface="Arial" charset="0"/>
              </a:rPr>
              <a:t>1609</a:t>
            </a:r>
            <a:r>
              <a:rPr lang="it-IT" sz="1400">
                <a:latin typeface="Arial" charset="0"/>
                <a:cs typeface="Arial" charset="0"/>
              </a:rPr>
              <a:t> </a:t>
            </a:r>
          </a:p>
        </p:txBody>
      </p:sp>
      <p:sp>
        <p:nvSpPr>
          <p:cNvPr id="9240" name="Rettangolo 32"/>
          <p:cNvSpPr>
            <a:spLocks noChangeArrowheads="1"/>
          </p:cNvSpPr>
          <p:nvPr/>
        </p:nvSpPr>
        <p:spPr bwMode="auto">
          <a:xfrm>
            <a:off x="3695700" y="5632450"/>
            <a:ext cx="5173663" cy="52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GB" sz="1400">
                <a:latin typeface="Arial" charset="0"/>
                <a:cs typeface="Arial" charset="0"/>
              </a:rPr>
              <a:t>His </a:t>
            </a:r>
            <a:r>
              <a:rPr lang="en-GB" sz="1400" i="1">
                <a:latin typeface="Arial" charset="0"/>
                <a:cs typeface="Arial" charset="0"/>
              </a:rPr>
              <a:t>Sonnets</a:t>
            </a:r>
            <a:r>
              <a:rPr lang="en-GB" sz="1400">
                <a:latin typeface="Arial" charset="0"/>
                <a:cs typeface="Arial" charset="0"/>
              </a:rPr>
              <a:t> are published, probably written in a period when the theatres were closed.</a:t>
            </a:r>
            <a:endParaRPr lang="it-IT" sz="1400">
              <a:latin typeface="Arial" charset="0"/>
              <a:cs typeface="Arial" charset="0"/>
            </a:endParaRPr>
          </a:p>
        </p:txBody>
      </p:sp>
      <p:sp>
        <p:nvSpPr>
          <p:cNvPr id="9241" name="Rettangolo 33"/>
          <p:cNvSpPr>
            <a:spLocks noChangeArrowheads="1"/>
          </p:cNvSpPr>
          <p:nvPr/>
        </p:nvSpPr>
        <p:spPr bwMode="auto">
          <a:xfrm>
            <a:off x="896938" y="6273800"/>
            <a:ext cx="1763712"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r"/>
            <a:r>
              <a:rPr lang="en-GB" sz="1400">
                <a:latin typeface="Arial" charset="0"/>
                <a:cs typeface="Arial" charset="0"/>
              </a:rPr>
              <a:t>1616</a:t>
            </a:r>
            <a:r>
              <a:rPr lang="it-IT" sz="1400">
                <a:latin typeface="Arial" charset="0"/>
                <a:cs typeface="Arial" charset="0"/>
              </a:rPr>
              <a:t> </a:t>
            </a:r>
          </a:p>
        </p:txBody>
      </p:sp>
      <p:sp>
        <p:nvSpPr>
          <p:cNvPr id="9242" name="Rettangolo 34"/>
          <p:cNvSpPr>
            <a:spLocks noChangeArrowheads="1"/>
          </p:cNvSpPr>
          <p:nvPr/>
        </p:nvSpPr>
        <p:spPr bwMode="auto">
          <a:xfrm>
            <a:off x="3695700" y="6273800"/>
            <a:ext cx="4675188"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GB" sz="1400">
                <a:latin typeface="Arial" charset="0"/>
                <a:cs typeface="Arial" charset="0"/>
              </a:rPr>
              <a:t>Back in Stratford, he dies on April 23 and is buried there. </a:t>
            </a:r>
            <a:endParaRPr lang="it-IT" sz="1400">
              <a:latin typeface="Arial" charset="0"/>
              <a:cs typeface="Arial" charset="0"/>
            </a:endParaRPr>
          </a:p>
        </p:txBody>
      </p:sp>
      <p:cxnSp>
        <p:nvCxnSpPr>
          <p:cNvPr id="8" name="Connettore 1 7"/>
          <p:cNvCxnSpPr/>
          <p:nvPr/>
        </p:nvCxnSpPr>
        <p:spPr>
          <a:xfrm>
            <a:off x="3168650" y="1155700"/>
            <a:ext cx="0" cy="5619750"/>
          </a:xfrm>
          <a:prstGeom prst="line">
            <a:avLst/>
          </a:prstGeom>
        </p:spPr>
        <p:style>
          <a:lnRef idx="2">
            <a:schemeClr val="accent1"/>
          </a:lnRef>
          <a:fillRef idx="0">
            <a:schemeClr val="accent1"/>
          </a:fillRef>
          <a:effectRef idx="1">
            <a:schemeClr val="accent1"/>
          </a:effectRef>
          <a:fontRef idx="minor">
            <a:schemeClr val="tx1"/>
          </a:fontRef>
        </p:style>
      </p:cxnSp>
      <p:cxnSp>
        <p:nvCxnSpPr>
          <p:cNvPr id="13" name="Connettore 1 12"/>
          <p:cNvCxnSpPr/>
          <p:nvPr/>
        </p:nvCxnSpPr>
        <p:spPr>
          <a:xfrm>
            <a:off x="1458913" y="1463675"/>
            <a:ext cx="7216775"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36" name="Connettore 1 35"/>
          <p:cNvCxnSpPr/>
          <p:nvPr/>
        </p:nvCxnSpPr>
        <p:spPr>
          <a:xfrm>
            <a:off x="1458913" y="1890713"/>
            <a:ext cx="7216775"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37" name="Connettore 1 36"/>
          <p:cNvCxnSpPr/>
          <p:nvPr/>
        </p:nvCxnSpPr>
        <p:spPr>
          <a:xfrm>
            <a:off x="1458913" y="2314575"/>
            <a:ext cx="7216775"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38" name="Connettore 1 37"/>
          <p:cNvCxnSpPr/>
          <p:nvPr/>
        </p:nvCxnSpPr>
        <p:spPr>
          <a:xfrm>
            <a:off x="1458913" y="2957513"/>
            <a:ext cx="7216775"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39" name="Connettore 1 38"/>
          <p:cNvCxnSpPr/>
          <p:nvPr/>
        </p:nvCxnSpPr>
        <p:spPr>
          <a:xfrm>
            <a:off x="1458913" y="3360738"/>
            <a:ext cx="7216775"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40" name="Connettore 1 39"/>
          <p:cNvCxnSpPr/>
          <p:nvPr/>
        </p:nvCxnSpPr>
        <p:spPr>
          <a:xfrm>
            <a:off x="1458913" y="3808413"/>
            <a:ext cx="7216775"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41" name="Connettore 1 40"/>
          <p:cNvCxnSpPr/>
          <p:nvPr/>
        </p:nvCxnSpPr>
        <p:spPr>
          <a:xfrm>
            <a:off x="1458913" y="4213225"/>
            <a:ext cx="7216775"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42" name="Connettore 1 41"/>
          <p:cNvCxnSpPr/>
          <p:nvPr/>
        </p:nvCxnSpPr>
        <p:spPr>
          <a:xfrm>
            <a:off x="1458913" y="4660900"/>
            <a:ext cx="7216775"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43" name="Connettore 1 42"/>
          <p:cNvCxnSpPr/>
          <p:nvPr/>
        </p:nvCxnSpPr>
        <p:spPr>
          <a:xfrm>
            <a:off x="1458913" y="5087938"/>
            <a:ext cx="7216775"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44" name="Connettore 1 43"/>
          <p:cNvCxnSpPr/>
          <p:nvPr/>
        </p:nvCxnSpPr>
        <p:spPr>
          <a:xfrm>
            <a:off x="1458913" y="5521325"/>
            <a:ext cx="7216775"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45" name="Connettore 1 44"/>
          <p:cNvCxnSpPr/>
          <p:nvPr/>
        </p:nvCxnSpPr>
        <p:spPr>
          <a:xfrm>
            <a:off x="1458913" y="6142038"/>
            <a:ext cx="7216775"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46" name="Connettore 1 45"/>
          <p:cNvCxnSpPr/>
          <p:nvPr/>
        </p:nvCxnSpPr>
        <p:spPr>
          <a:xfrm>
            <a:off x="1458913" y="6596063"/>
            <a:ext cx="7216775" cy="0"/>
          </a:xfrm>
          <a:prstGeom prst="line">
            <a:avLst/>
          </a:prstGeom>
        </p:spPr>
        <p:style>
          <a:lnRef idx="2">
            <a:schemeClr val="accent1"/>
          </a:lnRef>
          <a:fillRef idx="0">
            <a:schemeClr val="accent1"/>
          </a:fillRef>
          <a:effectRef idx="1">
            <a:schemeClr val="accent1"/>
          </a:effectRef>
          <a:fontRef idx="minor">
            <a:schemeClr val="tx1"/>
          </a:fontRef>
        </p:style>
      </p:cxnSp>
    </p:spTree>
  </p:cSld>
  <p:clrMapOvr>
    <a:masterClrMapping/>
  </p:clrMapOvr>
  <mc:AlternateContent xmlns:mc="http://schemas.openxmlformats.org/markup-compatibility/2006" xmlns:p14="http://schemas.microsoft.com/office/powerpoint/2010/main">
    <mc:Choice Requires="p14">
      <p:transition spd="slow" p14:dur="2000" advClick="0" advTm="4000">
        <p:circle/>
      </p:transition>
    </mc:Choice>
    <mc:Fallback xmlns="">
      <p:transition xmlns:p14="http://schemas.microsoft.com/office/powerpoint/2010/main" spd="slow" advClick="0" advTm="4000">
        <p:circl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9220"/>
                                        </p:tgtEl>
                                        <p:attrNameLst>
                                          <p:attrName>style.visibility</p:attrName>
                                        </p:attrNameLst>
                                      </p:cBhvr>
                                      <p:to>
                                        <p:strVal val="visible"/>
                                      </p:to>
                                    </p:set>
                                    <p:animEffect transition="in" filter="fade">
                                      <p:cBhvr>
                                        <p:cTn id="7" dur="1000"/>
                                        <p:tgtEl>
                                          <p:spTgt spid="9220"/>
                                        </p:tgtEl>
                                      </p:cBhvr>
                                    </p:animEffect>
                                    <p:anim calcmode="lin" valueType="num">
                                      <p:cBhvr>
                                        <p:cTn id="8" dur="1000" fill="hold"/>
                                        <p:tgtEl>
                                          <p:spTgt spid="9220"/>
                                        </p:tgtEl>
                                        <p:attrNameLst>
                                          <p:attrName>ppt_x</p:attrName>
                                        </p:attrNameLst>
                                      </p:cBhvr>
                                      <p:tavLst>
                                        <p:tav tm="0">
                                          <p:val>
                                            <p:strVal val="#ppt_x"/>
                                          </p:val>
                                        </p:tav>
                                        <p:tav tm="100000">
                                          <p:val>
                                            <p:strVal val="#ppt_x"/>
                                          </p:val>
                                        </p:tav>
                                      </p:tavLst>
                                    </p:anim>
                                    <p:anim calcmode="lin" valueType="num">
                                      <p:cBhvr>
                                        <p:cTn id="9" dur="900" decel="100000" fill="hold"/>
                                        <p:tgtEl>
                                          <p:spTgt spid="9220"/>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9220"/>
                                        </p:tgtEl>
                                        <p:attrNameLst>
                                          <p:attrName>ppt_y</p:attrName>
                                        </p:attrNameLst>
                                      </p:cBhvr>
                                      <p:tavLst>
                                        <p:tav tm="0">
                                          <p:val>
                                            <p:strVal val="#ppt_y-.03"/>
                                          </p:val>
                                        </p:tav>
                                        <p:tav tm="100000">
                                          <p:val>
                                            <p:strVal val="#ppt_y"/>
                                          </p:val>
                                        </p:tav>
                                      </p:tavLst>
                                    </p:anim>
                                  </p:childTnLst>
                                </p:cTn>
                              </p:par>
                              <p:par>
                                <p:cTn id="11" presetID="37" presetClass="entr" presetSubtype="0" fill="hold" nodeType="withEffect">
                                  <p:stCondLst>
                                    <p:cond delay="0"/>
                                  </p:stCondLst>
                                  <p:childTnLst>
                                    <p:set>
                                      <p:cBhvr>
                                        <p:cTn id="12" dur="1" fill="hold">
                                          <p:stCondLst>
                                            <p:cond delay="0"/>
                                          </p:stCondLst>
                                        </p:cTn>
                                        <p:tgtEl>
                                          <p:spTgt spid="36"/>
                                        </p:tgtEl>
                                        <p:attrNameLst>
                                          <p:attrName>style.visibility</p:attrName>
                                        </p:attrNameLst>
                                      </p:cBhvr>
                                      <p:to>
                                        <p:strVal val="visible"/>
                                      </p:to>
                                    </p:set>
                                    <p:animEffect transition="in" filter="fade">
                                      <p:cBhvr>
                                        <p:cTn id="13" dur="1000"/>
                                        <p:tgtEl>
                                          <p:spTgt spid="36"/>
                                        </p:tgtEl>
                                      </p:cBhvr>
                                    </p:animEffect>
                                    <p:anim calcmode="lin" valueType="num">
                                      <p:cBhvr>
                                        <p:cTn id="14" dur="1000" fill="hold"/>
                                        <p:tgtEl>
                                          <p:spTgt spid="36"/>
                                        </p:tgtEl>
                                        <p:attrNameLst>
                                          <p:attrName>ppt_x</p:attrName>
                                        </p:attrNameLst>
                                      </p:cBhvr>
                                      <p:tavLst>
                                        <p:tav tm="0">
                                          <p:val>
                                            <p:strVal val="#ppt_x"/>
                                          </p:val>
                                        </p:tav>
                                        <p:tav tm="100000">
                                          <p:val>
                                            <p:strVal val="#ppt_x"/>
                                          </p:val>
                                        </p:tav>
                                      </p:tavLst>
                                    </p:anim>
                                    <p:anim calcmode="lin" valueType="num">
                                      <p:cBhvr>
                                        <p:cTn id="15" dur="900" decel="100000" fill="hold"/>
                                        <p:tgtEl>
                                          <p:spTgt spid="36"/>
                                        </p:tgtEl>
                                        <p:attrNameLst>
                                          <p:attrName>ppt_y</p:attrName>
                                        </p:attrNameLst>
                                      </p:cBhvr>
                                      <p:tavLst>
                                        <p:tav tm="0">
                                          <p:val>
                                            <p:strVal val="#ppt_y+1"/>
                                          </p:val>
                                        </p:tav>
                                        <p:tav tm="100000">
                                          <p:val>
                                            <p:strVal val="#ppt_y-.03"/>
                                          </p:val>
                                        </p:tav>
                                      </p:tavLst>
                                    </p:anim>
                                    <p:anim calcmode="lin" valueType="num">
                                      <p:cBhvr>
                                        <p:cTn id="16" dur="100" accel="100000" fill="hold">
                                          <p:stCondLst>
                                            <p:cond delay="900"/>
                                          </p:stCondLst>
                                        </p:cTn>
                                        <p:tgtEl>
                                          <p:spTgt spid="36"/>
                                        </p:tgtEl>
                                        <p:attrNameLst>
                                          <p:attrName>ppt_y</p:attrName>
                                        </p:attrNameLst>
                                      </p:cBhvr>
                                      <p:tavLst>
                                        <p:tav tm="0">
                                          <p:val>
                                            <p:strVal val="#ppt_y-.03"/>
                                          </p:val>
                                        </p:tav>
                                        <p:tav tm="100000">
                                          <p:val>
                                            <p:strVal val="#ppt_y"/>
                                          </p:val>
                                        </p:tav>
                                      </p:tavLst>
                                    </p:anim>
                                  </p:childTnLst>
                                </p:cTn>
                              </p:par>
                              <p:par>
                                <p:cTn id="17" presetID="37" presetClass="entr" presetSubtype="0" fill="hold" grpId="0" nodeType="withEffect">
                                  <p:stCondLst>
                                    <p:cond delay="0"/>
                                  </p:stCondLst>
                                  <p:childTnLst>
                                    <p:set>
                                      <p:cBhvr>
                                        <p:cTn id="18" dur="1" fill="hold">
                                          <p:stCondLst>
                                            <p:cond delay="0"/>
                                          </p:stCondLst>
                                        </p:cTn>
                                        <p:tgtEl>
                                          <p:spTgt spid="9223"/>
                                        </p:tgtEl>
                                        <p:attrNameLst>
                                          <p:attrName>style.visibility</p:attrName>
                                        </p:attrNameLst>
                                      </p:cBhvr>
                                      <p:to>
                                        <p:strVal val="visible"/>
                                      </p:to>
                                    </p:set>
                                    <p:animEffect transition="in" filter="fade">
                                      <p:cBhvr>
                                        <p:cTn id="19" dur="1000"/>
                                        <p:tgtEl>
                                          <p:spTgt spid="9223"/>
                                        </p:tgtEl>
                                      </p:cBhvr>
                                    </p:animEffect>
                                    <p:anim calcmode="lin" valueType="num">
                                      <p:cBhvr>
                                        <p:cTn id="20" dur="1000" fill="hold"/>
                                        <p:tgtEl>
                                          <p:spTgt spid="9223"/>
                                        </p:tgtEl>
                                        <p:attrNameLst>
                                          <p:attrName>ppt_x</p:attrName>
                                        </p:attrNameLst>
                                      </p:cBhvr>
                                      <p:tavLst>
                                        <p:tav tm="0">
                                          <p:val>
                                            <p:strVal val="#ppt_x"/>
                                          </p:val>
                                        </p:tav>
                                        <p:tav tm="100000">
                                          <p:val>
                                            <p:strVal val="#ppt_x"/>
                                          </p:val>
                                        </p:tav>
                                      </p:tavLst>
                                    </p:anim>
                                    <p:anim calcmode="lin" valueType="num">
                                      <p:cBhvr>
                                        <p:cTn id="21" dur="900" decel="100000" fill="hold"/>
                                        <p:tgtEl>
                                          <p:spTgt spid="9223"/>
                                        </p:tgtEl>
                                        <p:attrNameLst>
                                          <p:attrName>ppt_y</p:attrName>
                                        </p:attrNameLst>
                                      </p:cBhvr>
                                      <p:tavLst>
                                        <p:tav tm="0">
                                          <p:val>
                                            <p:strVal val="#ppt_y+1"/>
                                          </p:val>
                                        </p:tav>
                                        <p:tav tm="100000">
                                          <p:val>
                                            <p:strVal val="#ppt_y-.03"/>
                                          </p:val>
                                        </p:tav>
                                      </p:tavLst>
                                    </p:anim>
                                    <p:anim calcmode="lin" valueType="num">
                                      <p:cBhvr>
                                        <p:cTn id="22" dur="100" accel="100000" fill="hold">
                                          <p:stCondLst>
                                            <p:cond delay="900"/>
                                          </p:stCondLst>
                                        </p:cTn>
                                        <p:tgtEl>
                                          <p:spTgt spid="9223"/>
                                        </p:tgtEl>
                                        <p:attrNameLst>
                                          <p:attrName>ppt_y</p:attrName>
                                        </p:attrNameLst>
                                      </p:cBhvr>
                                      <p:tavLst>
                                        <p:tav tm="0">
                                          <p:val>
                                            <p:strVal val="#ppt_y-.03"/>
                                          </p:val>
                                        </p:tav>
                                        <p:tav tm="100000">
                                          <p:val>
                                            <p:strVal val="#ppt_y"/>
                                          </p:val>
                                        </p:tav>
                                      </p:tavLst>
                                    </p:anim>
                                  </p:childTnLst>
                                </p:cTn>
                              </p:par>
                            </p:childTnLst>
                          </p:cTn>
                        </p:par>
                      </p:childTnLst>
                    </p:cTn>
                  </p:par>
                  <p:par>
                    <p:cTn id="23" fill="hold" nodeType="clickPar">
                      <p:stCondLst>
                        <p:cond delay="indefinite"/>
                      </p:stCondLst>
                      <p:childTnLst>
                        <p:par>
                          <p:cTn id="24" fill="hold" nodeType="withGroup">
                            <p:stCondLst>
                              <p:cond delay="0"/>
                            </p:stCondLst>
                            <p:childTnLst>
                              <p:par>
                                <p:cTn id="25" presetID="37" presetClass="entr" presetSubtype="0" fill="hold" grpId="0" nodeType="clickEffect">
                                  <p:stCondLst>
                                    <p:cond delay="0"/>
                                  </p:stCondLst>
                                  <p:childTnLst>
                                    <p:set>
                                      <p:cBhvr>
                                        <p:cTn id="26" dur="1" fill="hold">
                                          <p:stCondLst>
                                            <p:cond delay="0"/>
                                          </p:stCondLst>
                                        </p:cTn>
                                        <p:tgtEl>
                                          <p:spTgt spid="9221"/>
                                        </p:tgtEl>
                                        <p:attrNameLst>
                                          <p:attrName>style.visibility</p:attrName>
                                        </p:attrNameLst>
                                      </p:cBhvr>
                                      <p:to>
                                        <p:strVal val="visible"/>
                                      </p:to>
                                    </p:set>
                                    <p:animEffect transition="in" filter="fade">
                                      <p:cBhvr>
                                        <p:cTn id="27" dur="1000"/>
                                        <p:tgtEl>
                                          <p:spTgt spid="9221"/>
                                        </p:tgtEl>
                                      </p:cBhvr>
                                    </p:animEffect>
                                    <p:anim calcmode="lin" valueType="num">
                                      <p:cBhvr>
                                        <p:cTn id="28" dur="1000" fill="hold"/>
                                        <p:tgtEl>
                                          <p:spTgt spid="9221"/>
                                        </p:tgtEl>
                                        <p:attrNameLst>
                                          <p:attrName>ppt_x</p:attrName>
                                        </p:attrNameLst>
                                      </p:cBhvr>
                                      <p:tavLst>
                                        <p:tav tm="0">
                                          <p:val>
                                            <p:strVal val="#ppt_x"/>
                                          </p:val>
                                        </p:tav>
                                        <p:tav tm="100000">
                                          <p:val>
                                            <p:strVal val="#ppt_x"/>
                                          </p:val>
                                        </p:tav>
                                      </p:tavLst>
                                    </p:anim>
                                    <p:anim calcmode="lin" valueType="num">
                                      <p:cBhvr>
                                        <p:cTn id="29" dur="900" decel="100000" fill="hold"/>
                                        <p:tgtEl>
                                          <p:spTgt spid="9221"/>
                                        </p:tgtEl>
                                        <p:attrNameLst>
                                          <p:attrName>ppt_y</p:attrName>
                                        </p:attrNameLst>
                                      </p:cBhvr>
                                      <p:tavLst>
                                        <p:tav tm="0">
                                          <p:val>
                                            <p:strVal val="#ppt_y+1"/>
                                          </p:val>
                                        </p:tav>
                                        <p:tav tm="100000">
                                          <p:val>
                                            <p:strVal val="#ppt_y-.03"/>
                                          </p:val>
                                        </p:tav>
                                      </p:tavLst>
                                    </p:anim>
                                    <p:anim calcmode="lin" valueType="num">
                                      <p:cBhvr>
                                        <p:cTn id="30" dur="100" accel="100000" fill="hold">
                                          <p:stCondLst>
                                            <p:cond delay="900"/>
                                          </p:stCondLst>
                                        </p:cTn>
                                        <p:tgtEl>
                                          <p:spTgt spid="9221"/>
                                        </p:tgtEl>
                                        <p:attrNameLst>
                                          <p:attrName>ppt_y</p:attrName>
                                        </p:attrNameLst>
                                      </p:cBhvr>
                                      <p:tavLst>
                                        <p:tav tm="0">
                                          <p:val>
                                            <p:strVal val="#ppt_y-.03"/>
                                          </p:val>
                                        </p:tav>
                                        <p:tav tm="100000">
                                          <p:val>
                                            <p:strVal val="#ppt_y"/>
                                          </p:val>
                                        </p:tav>
                                      </p:tavLst>
                                    </p:anim>
                                  </p:childTnLst>
                                </p:cTn>
                              </p:par>
                              <p:par>
                                <p:cTn id="31" presetID="37" presetClass="entr" presetSubtype="0" fill="hold" nodeType="withEffect">
                                  <p:stCondLst>
                                    <p:cond delay="0"/>
                                  </p:stCondLst>
                                  <p:childTnLst>
                                    <p:set>
                                      <p:cBhvr>
                                        <p:cTn id="32" dur="1" fill="hold">
                                          <p:stCondLst>
                                            <p:cond delay="0"/>
                                          </p:stCondLst>
                                        </p:cTn>
                                        <p:tgtEl>
                                          <p:spTgt spid="37"/>
                                        </p:tgtEl>
                                        <p:attrNameLst>
                                          <p:attrName>style.visibility</p:attrName>
                                        </p:attrNameLst>
                                      </p:cBhvr>
                                      <p:to>
                                        <p:strVal val="visible"/>
                                      </p:to>
                                    </p:set>
                                    <p:animEffect transition="in" filter="fade">
                                      <p:cBhvr>
                                        <p:cTn id="33" dur="1000"/>
                                        <p:tgtEl>
                                          <p:spTgt spid="37"/>
                                        </p:tgtEl>
                                      </p:cBhvr>
                                    </p:animEffect>
                                    <p:anim calcmode="lin" valueType="num">
                                      <p:cBhvr>
                                        <p:cTn id="34" dur="1000" fill="hold"/>
                                        <p:tgtEl>
                                          <p:spTgt spid="37"/>
                                        </p:tgtEl>
                                        <p:attrNameLst>
                                          <p:attrName>ppt_x</p:attrName>
                                        </p:attrNameLst>
                                      </p:cBhvr>
                                      <p:tavLst>
                                        <p:tav tm="0">
                                          <p:val>
                                            <p:strVal val="#ppt_x"/>
                                          </p:val>
                                        </p:tav>
                                        <p:tav tm="100000">
                                          <p:val>
                                            <p:strVal val="#ppt_x"/>
                                          </p:val>
                                        </p:tav>
                                      </p:tavLst>
                                    </p:anim>
                                    <p:anim calcmode="lin" valueType="num">
                                      <p:cBhvr>
                                        <p:cTn id="35" dur="900" decel="100000" fill="hold"/>
                                        <p:tgtEl>
                                          <p:spTgt spid="37"/>
                                        </p:tgtEl>
                                        <p:attrNameLst>
                                          <p:attrName>ppt_y</p:attrName>
                                        </p:attrNameLst>
                                      </p:cBhvr>
                                      <p:tavLst>
                                        <p:tav tm="0">
                                          <p:val>
                                            <p:strVal val="#ppt_y+1"/>
                                          </p:val>
                                        </p:tav>
                                        <p:tav tm="100000">
                                          <p:val>
                                            <p:strVal val="#ppt_y-.03"/>
                                          </p:val>
                                        </p:tav>
                                      </p:tavLst>
                                    </p:anim>
                                    <p:anim calcmode="lin" valueType="num">
                                      <p:cBhvr>
                                        <p:cTn id="36" dur="100" accel="100000" fill="hold">
                                          <p:stCondLst>
                                            <p:cond delay="900"/>
                                          </p:stCondLst>
                                        </p:cTn>
                                        <p:tgtEl>
                                          <p:spTgt spid="37"/>
                                        </p:tgtEl>
                                        <p:attrNameLst>
                                          <p:attrName>ppt_y</p:attrName>
                                        </p:attrNameLst>
                                      </p:cBhvr>
                                      <p:tavLst>
                                        <p:tav tm="0">
                                          <p:val>
                                            <p:strVal val="#ppt_y-.03"/>
                                          </p:val>
                                        </p:tav>
                                        <p:tav tm="100000">
                                          <p:val>
                                            <p:strVal val="#ppt_y"/>
                                          </p:val>
                                        </p:tav>
                                      </p:tavLst>
                                    </p:anim>
                                  </p:childTnLst>
                                </p:cTn>
                              </p:par>
                              <p:par>
                                <p:cTn id="37" presetID="37" presetClass="entr" presetSubtype="0" fill="hold" grpId="0" nodeType="withEffect">
                                  <p:stCondLst>
                                    <p:cond delay="0"/>
                                  </p:stCondLst>
                                  <p:childTnLst>
                                    <p:set>
                                      <p:cBhvr>
                                        <p:cTn id="38" dur="1" fill="hold">
                                          <p:stCondLst>
                                            <p:cond delay="0"/>
                                          </p:stCondLst>
                                        </p:cTn>
                                        <p:tgtEl>
                                          <p:spTgt spid="9224"/>
                                        </p:tgtEl>
                                        <p:attrNameLst>
                                          <p:attrName>style.visibility</p:attrName>
                                        </p:attrNameLst>
                                      </p:cBhvr>
                                      <p:to>
                                        <p:strVal val="visible"/>
                                      </p:to>
                                    </p:set>
                                    <p:animEffect transition="in" filter="fade">
                                      <p:cBhvr>
                                        <p:cTn id="39" dur="1000"/>
                                        <p:tgtEl>
                                          <p:spTgt spid="9224"/>
                                        </p:tgtEl>
                                      </p:cBhvr>
                                    </p:animEffect>
                                    <p:anim calcmode="lin" valueType="num">
                                      <p:cBhvr>
                                        <p:cTn id="40" dur="1000" fill="hold"/>
                                        <p:tgtEl>
                                          <p:spTgt spid="9224"/>
                                        </p:tgtEl>
                                        <p:attrNameLst>
                                          <p:attrName>ppt_x</p:attrName>
                                        </p:attrNameLst>
                                      </p:cBhvr>
                                      <p:tavLst>
                                        <p:tav tm="0">
                                          <p:val>
                                            <p:strVal val="#ppt_x"/>
                                          </p:val>
                                        </p:tav>
                                        <p:tav tm="100000">
                                          <p:val>
                                            <p:strVal val="#ppt_x"/>
                                          </p:val>
                                        </p:tav>
                                      </p:tavLst>
                                    </p:anim>
                                    <p:anim calcmode="lin" valueType="num">
                                      <p:cBhvr>
                                        <p:cTn id="41" dur="900" decel="100000" fill="hold"/>
                                        <p:tgtEl>
                                          <p:spTgt spid="9224"/>
                                        </p:tgtEl>
                                        <p:attrNameLst>
                                          <p:attrName>ppt_y</p:attrName>
                                        </p:attrNameLst>
                                      </p:cBhvr>
                                      <p:tavLst>
                                        <p:tav tm="0">
                                          <p:val>
                                            <p:strVal val="#ppt_y+1"/>
                                          </p:val>
                                        </p:tav>
                                        <p:tav tm="100000">
                                          <p:val>
                                            <p:strVal val="#ppt_y-.03"/>
                                          </p:val>
                                        </p:tav>
                                      </p:tavLst>
                                    </p:anim>
                                    <p:anim calcmode="lin" valueType="num">
                                      <p:cBhvr>
                                        <p:cTn id="42" dur="100" accel="100000" fill="hold">
                                          <p:stCondLst>
                                            <p:cond delay="900"/>
                                          </p:stCondLst>
                                        </p:cTn>
                                        <p:tgtEl>
                                          <p:spTgt spid="9224"/>
                                        </p:tgtEl>
                                        <p:attrNameLst>
                                          <p:attrName>ppt_y</p:attrName>
                                        </p:attrNameLst>
                                      </p:cBhvr>
                                      <p:tavLst>
                                        <p:tav tm="0">
                                          <p:val>
                                            <p:strVal val="#ppt_y-.03"/>
                                          </p:val>
                                        </p:tav>
                                        <p:tav tm="100000">
                                          <p:val>
                                            <p:strVal val="#ppt_y"/>
                                          </p:val>
                                        </p:tav>
                                      </p:tavLst>
                                    </p:anim>
                                  </p:childTnLst>
                                </p:cTn>
                              </p:par>
                            </p:childTnLst>
                          </p:cTn>
                        </p:par>
                      </p:childTnLst>
                    </p:cTn>
                  </p:par>
                  <p:par>
                    <p:cTn id="43" fill="hold" nodeType="clickPar">
                      <p:stCondLst>
                        <p:cond delay="indefinite"/>
                      </p:stCondLst>
                      <p:childTnLst>
                        <p:par>
                          <p:cTn id="44" fill="hold" nodeType="withGroup">
                            <p:stCondLst>
                              <p:cond delay="0"/>
                            </p:stCondLst>
                            <p:childTnLst>
                              <p:par>
                                <p:cTn id="45" presetID="37" presetClass="entr" presetSubtype="0" fill="hold" grpId="0" nodeType="clickEffect">
                                  <p:stCondLst>
                                    <p:cond delay="0"/>
                                  </p:stCondLst>
                                  <p:childTnLst>
                                    <p:set>
                                      <p:cBhvr>
                                        <p:cTn id="46" dur="1" fill="hold">
                                          <p:stCondLst>
                                            <p:cond delay="0"/>
                                          </p:stCondLst>
                                        </p:cTn>
                                        <p:tgtEl>
                                          <p:spTgt spid="9225"/>
                                        </p:tgtEl>
                                        <p:attrNameLst>
                                          <p:attrName>style.visibility</p:attrName>
                                        </p:attrNameLst>
                                      </p:cBhvr>
                                      <p:to>
                                        <p:strVal val="visible"/>
                                      </p:to>
                                    </p:set>
                                    <p:animEffect transition="in" filter="fade">
                                      <p:cBhvr>
                                        <p:cTn id="47" dur="1000"/>
                                        <p:tgtEl>
                                          <p:spTgt spid="9225"/>
                                        </p:tgtEl>
                                      </p:cBhvr>
                                    </p:animEffect>
                                    <p:anim calcmode="lin" valueType="num">
                                      <p:cBhvr>
                                        <p:cTn id="48" dur="1000" fill="hold"/>
                                        <p:tgtEl>
                                          <p:spTgt spid="9225"/>
                                        </p:tgtEl>
                                        <p:attrNameLst>
                                          <p:attrName>ppt_x</p:attrName>
                                        </p:attrNameLst>
                                      </p:cBhvr>
                                      <p:tavLst>
                                        <p:tav tm="0">
                                          <p:val>
                                            <p:strVal val="#ppt_x"/>
                                          </p:val>
                                        </p:tav>
                                        <p:tav tm="100000">
                                          <p:val>
                                            <p:strVal val="#ppt_x"/>
                                          </p:val>
                                        </p:tav>
                                      </p:tavLst>
                                    </p:anim>
                                    <p:anim calcmode="lin" valueType="num">
                                      <p:cBhvr>
                                        <p:cTn id="49" dur="900" decel="100000" fill="hold"/>
                                        <p:tgtEl>
                                          <p:spTgt spid="9225"/>
                                        </p:tgtEl>
                                        <p:attrNameLst>
                                          <p:attrName>ppt_y</p:attrName>
                                        </p:attrNameLst>
                                      </p:cBhvr>
                                      <p:tavLst>
                                        <p:tav tm="0">
                                          <p:val>
                                            <p:strVal val="#ppt_y+1"/>
                                          </p:val>
                                        </p:tav>
                                        <p:tav tm="100000">
                                          <p:val>
                                            <p:strVal val="#ppt_y-.03"/>
                                          </p:val>
                                        </p:tav>
                                      </p:tavLst>
                                    </p:anim>
                                    <p:anim calcmode="lin" valueType="num">
                                      <p:cBhvr>
                                        <p:cTn id="50" dur="100" accel="100000" fill="hold">
                                          <p:stCondLst>
                                            <p:cond delay="900"/>
                                          </p:stCondLst>
                                        </p:cTn>
                                        <p:tgtEl>
                                          <p:spTgt spid="9225"/>
                                        </p:tgtEl>
                                        <p:attrNameLst>
                                          <p:attrName>ppt_y</p:attrName>
                                        </p:attrNameLst>
                                      </p:cBhvr>
                                      <p:tavLst>
                                        <p:tav tm="0">
                                          <p:val>
                                            <p:strVal val="#ppt_y-.03"/>
                                          </p:val>
                                        </p:tav>
                                        <p:tav tm="100000">
                                          <p:val>
                                            <p:strVal val="#ppt_y"/>
                                          </p:val>
                                        </p:tav>
                                      </p:tavLst>
                                    </p:anim>
                                  </p:childTnLst>
                                </p:cTn>
                              </p:par>
                              <p:par>
                                <p:cTn id="51" presetID="37" presetClass="entr" presetSubtype="0" fill="hold" grpId="0" nodeType="withEffect">
                                  <p:stCondLst>
                                    <p:cond delay="0"/>
                                  </p:stCondLst>
                                  <p:childTnLst>
                                    <p:set>
                                      <p:cBhvr>
                                        <p:cTn id="52" dur="1" fill="hold">
                                          <p:stCondLst>
                                            <p:cond delay="0"/>
                                          </p:stCondLst>
                                        </p:cTn>
                                        <p:tgtEl>
                                          <p:spTgt spid="9226"/>
                                        </p:tgtEl>
                                        <p:attrNameLst>
                                          <p:attrName>style.visibility</p:attrName>
                                        </p:attrNameLst>
                                      </p:cBhvr>
                                      <p:to>
                                        <p:strVal val="visible"/>
                                      </p:to>
                                    </p:set>
                                    <p:animEffect transition="in" filter="fade">
                                      <p:cBhvr>
                                        <p:cTn id="53" dur="1000"/>
                                        <p:tgtEl>
                                          <p:spTgt spid="9226"/>
                                        </p:tgtEl>
                                      </p:cBhvr>
                                    </p:animEffect>
                                    <p:anim calcmode="lin" valueType="num">
                                      <p:cBhvr>
                                        <p:cTn id="54" dur="1000" fill="hold"/>
                                        <p:tgtEl>
                                          <p:spTgt spid="9226"/>
                                        </p:tgtEl>
                                        <p:attrNameLst>
                                          <p:attrName>ppt_x</p:attrName>
                                        </p:attrNameLst>
                                      </p:cBhvr>
                                      <p:tavLst>
                                        <p:tav tm="0">
                                          <p:val>
                                            <p:strVal val="#ppt_x"/>
                                          </p:val>
                                        </p:tav>
                                        <p:tav tm="100000">
                                          <p:val>
                                            <p:strVal val="#ppt_x"/>
                                          </p:val>
                                        </p:tav>
                                      </p:tavLst>
                                    </p:anim>
                                    <p:anim calcmode="lin" valueType="num">
                                      <p:cBhvr>
                                        <p:cTn id="55" dur="900" decel="100000" fill="hold"/>
                                        <p:tgtEl>
                                          <p:spTgt spid="9226"/>
                                        </p:tgtEl>
                                        <p:attrNameLst>
                                          <p:attrName>ppt_y</p:attrName>
                                        </p:attrNameLst>
                                      </p:cBhvr>
                                      <p:tavLst>
                                        <p:tav tm="0">
                                          <p:val>
                                            <p:strVal val="#ppt_y+1"/>
                                          </p:val>
                                        </p:tav>
                                        <p:tav tm="100000">
                                          <p:val>
                                            <p:strVal val="#ppt_y-.03"/>
                                          </p:val>
                                        </p:tav>
                                      </p:tavLst>
                                    </p:anim>
                                    <p:anim calcmode="lin" valueType="num">
                                      <p:cBhvr>
                                        <p:cTn id="56" dur="100" accel="100000" fill="hold">
                                          <p:stCondLst>
                                            <p:cond delay="900"/>
                                          </p:stCondLst>
                                        </p:cTn>
                                        <p:tgtEl>
                                          <p:spTgt spid="9226"/>
                                        </p:tgtEl>
                                        <p:attrNameLst>
                                          <p:attrName>ppt_y</p:attrName>
                                        </p:attrNameLst>
                                      </p:cBhvr>
                                      <p:tavLst>
                                        <p:tav tm="0">
                                          <p:val>
                                            <p:strVal val="#ppt_y-.03"/>
                                          </p:val>
                                        </p:tav>
                                        <p:tav tm="100000">
                                          <p:val>
                                            <p:strVal val="#ppt_y"/>
                                          </p:val>
                                        </p:tav>
                                      </p:tavLst>
                                    </p:anim>
                                  </p:childTnLst>
                                </p:cTn>
                              </p:par>
                              <p:par>
                                <p:cTn id="57" presetID="37" presetClass="entr" presetSubtype="0" fill="hold" nodeType="withEffect">
                                  <p:stCondLst>
                                    <p:cond delay="0"/>
                                  </p:stCondLst>
                                  <p:childTnLst>
                                    <p:set>
                                      <p:cBhvr>
                                        <p:cTn id="58" dur="1" fill="hold">
                                          <p:stCondLst>
                                            <p:cond delay="0"/>
                                          </p:stCondLst>
                                        </p:cTn>
                                        <p:tgtEl>
                                          <p:spTgt spid="38"/>
                                        </p:tgtEl>
                                        <p:attrNameLst>
                                          <p:attrName>style.visibility</p:attrName>
                                        </p:attrNameLst>
                                      </p:cBhvr>
                                      <p:to>
                                        <p:strVal val="visible"/>
                                      </p:to>
                                    </p:set>
                                    <p:animEffect transition="in" filter="fade">
                                      <p:cBhvr>
                                        <p:cTn id="59" dur="1000"/>
                                        <p:tgtEl>
                                          <p:spTgt spid="38"/>
                                        </p:tgtEl>
                                      </p:cBhvr>
                                    </p:animEffect>
                                    <p:anim calcmode="lin" valueType="num">
                                      <p:cBhvr>
                                        <p:cTn id="60" dur="1000" fill="hold"/>
                                        <p:tgtEl>
                                          <p:spTgt spid="38"/>
                                        </p:tgtEl>
                                        <p:attrNameLst>
                                          <p:attrName>ppt_x</p:attrName>
                                        </p:attrNameLst>
                                      </p:cBhvr>
                                      <p:tavLst>
                                        <p:tav tm="0">
                                          <p:val>
                                            <p:strVal val="#ppt_x"/>
                                          </p:val>
                                        </p:tav>
                                        <p:tav tm="100000">
                                          <p:val>
                                            <p:strVal val="#ppt_x"/>
                                          </p:val>
                                        </p:tav>
                                      </p:tavLst>
                                    </p:anim>
                                    <p:anim calcmode="lin" valueType="num">
                                      <p:cBhvr>
                                        <p:cTn id="61" dur="900" decel="100000" fill="hold"/>
                                        <p:tgtEl>
                                          <p:spTgt spid="38"/>
                                        </p:tgtEl>
                                        <p:attrNameLst>
                                          <p:attrName>ppt_y</p:attrName>
                                        </p:attrNameLst>
                                      </p:cBhvr>
                                      <p:tavLst>
                                        <p:tav tm="0">
                                          <p:val>
                                            <p:strVal val="#ppt_y+1"/>
                                          </p:val>
                                        </p:tav>
                                        <p:tav tm="100000">
                                          <p:val>
                                            <p:strVal val="#ppt_y-.03"/>
                                          </p:val>
                                        </p:tav>
                                      </p:tavLst>
                                    </p:anim>
                                    <p:anim calcmode="lin" valueType="num">
                                      <p:cBhvr>
                                        <p:cTn id="62" dur="100" accel="100000" fill="hold">
                                          <p:stCondLst>
                                            <p:cond delay="900"/>
                                          </p:stCondLst>
                                        </p:cTn>
                                        <p:tgtEl>
                                          <p:spTgt spid="38"/>
                                        </p:tgtEl>
                                        <p:attrNameLst>
                                          <p:attrName>ppt_y</p:attrName>
                                        </p:attrNameLst>
                                      </p:cBhvr>
                                      <p:tavLst>
                                        <p:tav tm="0">
                                          <p:val>
                                            <p:strVal val="#ppt_y-.03"/>
                                          </p:val>
                                        </p:tav>
                                        <p:tav tm="100000">
                                          <p:val>
                                            <p:strVal val="#ppt_y"/>
                                          </p:val>
                                        </p:tav>
                                      </p:tavLst>
                                    </p:anim>
                                  </p:childTnLst>
                                </p:cTn>
                              </p:par>
                            </p:childTnLst>
                          </p:cTn>
                        </p:par>
                      </p:childTnLst>
                    </p:cTn>
                  </p:par>
                  <p:par>
                    <p:cTn id="63" fill="hold" nodeType="clickPar">
                      <p:stCondLst>
                        <p:cond delay="indefinite"/>
                      </p:stCondLst>
                      <p:childTnLst>
                        <p:par>
                          <p:cTn id="64" fill="hold" nodeType="withGroup">
                            <p:stCondLst>
                              <p:cond delay="0"/>
                            </p:stCondLst>
                            <p:childTnLst>
                              <p:par>
                                <p:cTn id="65" presetID="37" presetClass="entr" presetSubtype="0" fill="hold" grpId="0" nodeType="clickEffect">
                                  <p:stCondLst>
                                    <p:cond delay="0"/>
                                  </p:stCondLst>
                                  <p:childTnLst>
                                    <p:set>
                                      <p:cBhvr>
                                        <p:cTn id="66" dur="1" fill="hold">
                                          <p:stCondLst>
                                            <p:cond delay="0"/>
                                          </p:stCondLst>
                                        </p:cTn>
                                        <p:tgtEl>
                                          <p:spTgt spid="9227"/>
                                        </p:tgtEl>
                                        <p:attrNameLst>
                                          <p:attrName>style.visibility</p:attrName>
                                        </p:attrNameLst>
                                      </p:cBhvr>
                                      <p:to>
                                        <p:strVal val="visible"/>
                                      </p:to>
                                    </p:set>
                                    <p:animEffect transition="in" filter="fade">
                                      <p:cBhvr>
                                        <p:cTn id="67" dur="1000"/>
                                        <p:tgtEl>
                                          <p:spTgt spid="9227"/>
                                        </p:tgtEl>
                                      </p:cBhvr>
                                    </p:animEffect>
                                    <p:anim calcmode="lin" valueType="num">
                                      <p:cBhvr>
                                        <p:cTn id="68" dur="1000" fill="hold"/>
                                        <p:tgtEl>
                                          <p:spTgt spid="9227"/>
                                        </p:tgtEl>
                                        <p:attrNameLst>
                                          <p:attrName>ppt_x</p:attrName>
                                        </p:attrNameLst>
                                      </p:cBhvr>
                                      <p:tavLst>
                                        <p:tav tm="0">
                                          <p:val>
                                            <p:strVal val="#ppt_x"/>
                                          </p:val>
                                        </p:tav>
                                        <p:tav tm="100000">
                                          <p:val>
                                            <p:strVal val="#ppt_x"/>
                                          </p:val>
                                        </p:tav>
                                      </p:tavLst>
                                    </p:anim>
                                    <p:anim calcmode="lin" valueType="num">
                                      <p:cBhvr>
                                        <p:cTn id="69" dur="900" decel="100000" fill="hold"/>
                                        <p:tgtEl>
                                          <p:spTgt spid="9227"/>
                                        </p:tgtEl>
                                        <p:attrNameLst>
                                          <p:attrName>ppt_y</p:attrName>
                                        </p:attrNameLst>
                                      </p:cBhvr>
                                      <p:tavLst>
                                        <p:tav tm="0">
                                          <p:val>
                                            <p:strVal val="#ppt_y+1"/>
                                          </p:val>
                                        </p:tav>
                                        <p:tav tm="100000">
                                          <p:val>
                                            <p:strVal val="#ppt_y-.03"/>
                                          </p:val>
                                        </p:tav>
                                      </p:tavLst>
                                    </p:anim>
                                    <p:anim calcmode="lin" valueType="num">
                                      <p:cBhvr>
                                        <p:cTn id="70" dur="100" accel="100000" fill="hold">
                                          <p:stCondLst>
                                            <p:cond delay="900"/>
                                          </p:stCondLst>
                                        </p:cTn>
                                        <p:tgtEl>
                                          <p:spTgt spid="9227"/>
                                        </p:tgtEl>
                                        <p:attrNameLst>
                                          <p:attrName>ppt_y</p:attrName>
                                        </p:attrNameLst>
                                      </p:cBhvr>
                                      <p:tavLst>
                                        <p:tav tm="0">
                                          <p:val>
                                            <p:strVal val="#ppt_y-.03"/>
                                          </p:val>
                                        </p:tav>
                                        <p:tav tm="100000">
                                          <p:val>
                                            <p:strVal val="#ppt_y"/>
                                          </p:val>
                                        </p:tav>
                                      </p:tavLst>
                                    </p:anim>
                                  </p:childTnLst>
                                </p:cTn>
                              </p:par>
                              <p:par>
                                <p:cTn id="71" presetID="37" presetClass="entr" presetSubtype="0" fill="hold" grpId="0" nodeType="withEffect">
                                  <p:stCondLst>
                                    <p:cond delay="0"/>
                                  </p:stCondLst>
                                  <p:childTnLst>
                                    <p:set>
                                      <p:cBhvr>
                                        <p:cTn id="72" dur="1" fill="hold">
                                          <p:stCondLst>
                                            <p:cond delay="0"/>
                                          </p:stCondLst>
                                        </p:cTn>
                                        <p:tgtEl>
                                          <p:spTgt spid="9228"/>
                                        </p:tgtEl>
                                        <p:attrNameLst>
                                          <p:attrName>style.visibility</p:attrName>
                                        </p:attrNameLst>
                                      </p:cBhvr>
                                      <p:to>
                                        <p:strVal val="visible"/>
                                      </p:to>
                                    </p:set>
                                    <p:animEffect transition="in" filter="fade">
                                      <p:cBhvr>
                                        <p:cTn id="73" dur="1000"/>
                                        <p:tgtEl>
                                          <p:spTgt spid="9228"/>
                                        </p:tgtEl>
                                      </p:cBhvr>
                                    </p:animEffect>
                                    <p:anim calcmode="lin" valueType="num">
                                      <p:cBhvr>
                                        <p:cTn id="74" dur="1000" fill="hold"/>
                                        <p:tgtEl>
                                          <p:spTgt spid="9228"/>
                                        </p:tgtEl>
                                        <p:attrNameLst>
                                          <p:attrName>ppt_x</p:attrName>
                                        </p:attrNameLst>
                                      </p:cBhvr>
                                      <p:tavLst>
                                        <p:tav tm="0">
                                          <p:val>
                                            <p:strVal val="#ppt_x"/>
                                          </p:val>
                                        </p:tav>
                                        <p:tav tm="100000">
                                          <p:val>
                                            <p:strVal val="#ppt_x"/>
                                          </p:val>
                                        </p:tav>
                                      </p:tavLst>
                                    </p:anim>
                                    <p:anim calcmode="lin" valueType="num">
                                      <p:cBhvr>
                                        <p:cTn id="75" dur="900" decel="100000" fill="hold"/>
                                        <p:tgtEl>
                                          <p:spTgt spid="9228"/>
                                        </p:tgtEl>
                                        <p:attrNameLst>
                                          <p:attrName>ppt_y</p:attrName>
                                        </p:attrNameLst>
                                      </p:cBhvr>
                                      <p:tavLst>
                                        <p:tav tm="0">
                                          <p:val>
                                            <p:strVal val="#ppt_y+1"/>
                                          </p:val>
                                        </p:tav>
                                        <p:tav tm="100000">
                                          <p:val>
                                            <p:strVal val="#ppt_y-.03"/>
                                          </p:val>
                                        </p:tav>
                                      </p:tavLst>
                                    </p:anim>
                                    <p:anim calcmode="lin" valueType="num">
                                      <p:cBhvr>
                                        <p:cTn id="76" dur="100" accel="100000" fill="hold">
                                          <p:stCondLst>
                                            <p:cond delay="900"/>
                                          </p:stCondLst>
                                        </p:cTn>
                                        <p:tgtEl>
                                          <p:spTgt spid="9228"/>
                                        </p:tgtEl>
                                        <p:attrNameLst>
                                          <p:attrName>ppt_y</p:attrName>
                                        </p:attrNameLst>
                                      </p:cBhvr>
                                      <p:tavLst>
                                        <p:tav tm="0">
                                          <p:val>
                                            <p:strVal val="#ppt_y-.03"/>
                                          </p:val>
                                        </p:tav>
                                        <p:tav tm="100000">
                                          <p:val>
                                            <p:strVal val="#ppt_y"/>
                                          </p:val>
                                        </p:tav>
                                      </p:tavLst>
                                    </p:anim>
                                  </p:childTnLst>
                                </p:cTn>
                              </p:par>
                              <p:par>
                                <p:cTn id="77" presetID="37" presetClass="entr" presetSubtype="0" fill="hold" nodeType="withEffect">
                                  <p:stCondLst>
                                    <p:cond delay="0"/>
                                  </p:stCondLst>
                                  <p:childTnLst>
                                    <p:set>
                                      <p:cBhvr>
                                        <p:cTn id="78" dur="1" fill="hold">
                                          <p:stCondLst>
                                            <p:cond delay="0"/>
                                          </p:stCondLst>
                                        </p:cTn>
                                        <p:tgtEl>
                                          <p:spTgt spid="39"/>
                                        </p:tgtEl>
                                        <p:attrNameLst>
                                          <p:attrName>style.visibility</p:attrName>
                                        </p:attrNameLst>
                                      </p:cBhvr>
                                      <p:to>
                                        <p:strVal val="visible"/>
                                      </p:to>
                                    </p:set>
                                    <p:animEffect transition="in" filter="fade">
                                      <p:cBhvr>
                                        <p:cTn id="79" dur="1000"/>
                                        <p:tgtEl>
                                          <p:spTgt spid="39"/>
                                        </p:tgtEl>
                                      </p:cBhvr>
                                    </p:animEffect>
                                    <p:anim calcmode="lin" valueType="num">
                                      <p:cBhvr>
                                        <p:cTn id="80" dur="1000" fill="hold"/>
                                        <p:tgtEl>
                                          <p:spTgt spid="39"/>
                                        </p:tgtEl>
                                        <p:attrNameLst>
                                          <p:attrName>ppt_x</p:attrName>
                                        </p:attrNameLst>
                                      </p:cBhvr>
                                      <p:tavLst>
                                        <p:tav tm="0">
                                          <p:val>
                                            <p:strVal val="#ppt_x"/>
                                          </p:val>
                                        </p:tav>
                                        <p:tav tm="100000">
                                          <p:val>
                                            <p:strVal val="#ppt_x"/>
                                          </p:val>
                                        </p:tav>
                                      </p:tavLst>
                                    </p:anim>
                                    <p:anim calcmode="lin" valueType="num">
                                      <p:cBhvr>
                                        <p:cTn id="81" dur="900" decel="100000" fill="hold"/>
                                        <p:tgtEl>
                                          <p:spTgt spid="39"/>
                                        </p:tgtEl>
                                        <p:attrNameLst>
                                          <p:attrName>ppt_y</p:attrName>
                                        </p:attrNameLst>
                                      </p:cBhvr>
                                      <p:tavLst>
                                        <p:tav tm="0">
                                          <p:val>
                                            <p:strVal val="#ppt_y+1"/>
                                          </p:val>
                                        </p:tav>
                                        <p:tav tm="100000">
                                          <p:val>
                                            <p:strVal val="#ppt_y-.03"/>
                                          </p:val>
                                        </p:tav>
                                      </p:tavLst>
                                    </p:anim>
                                    <p:anim calcmode="lin" valueType="num">
                                      <p:cBhvr>
                                        <p:cTn id="82" dur="100" accel="100000" fill="hold">
                                          <p:stCondLst>
                                            <p:cond delay="900"/>
                                          </p:stCondLst>
                                        </p:cTn>
                                        <p:tgtEl>
                                          <p:spTgt spid="39"/>
                                        </p:tgtEl>
                                        <p:attrNameLst>
                                          <p:attrName>ppt_y</p:attrName>
                                        </p:attrNameLst>
                                      </p:cBhvr>
                                      <p:tavLst>
                                        <p:tav tm="0">
                                          <p:val>
                                            <p:strVal val="#ppt_y-.03"/>
                                          </p:val>
                                        </p:tav>
                                        <p:tav tm="100000">
                                          <p:val>
                                            <p:strVal val="#ppt_y"/>
                                          </p:val>
                                        </p:tav>
                                      </p:tavLst>
                                    </p:anim>
                                  </p:childTnLst>
                                </p:cTn>
                              </p:par>
                            </p:childTnLst>
                          </p:cTn>
                        </p:par>
                      </p:childTnLst>
                    </p:cTn>
                  </p:par>
                  <p:par>
                    <p:cTn id="83" fill="hold" nodeType="clickPar">
                      <p:stCondLst>
                        <p:cond delay="indefinite"/>
                      </p:stCondLst>
                      <p:childTnLst>
                        <p:par>
                          <p:cTn id="84" fill="hold" nodeType="withGroup">
                            <p:stCondLst>
                              <p:cond delay="0"/>
                            </p:stCondLst>
                            <p:childTnLst>
                              <p:par>
                                <p:cTn id="85" presetID="37" presetClass="entr" presetSubtype="0" fill="hold" grpId="0" nodeType="clickEffect">
                                  <p:stCondLst>
                                    <p:cond delay="0"/>
                                  </p:stCondLst>
                                  <p:childTnLst>
                                    <p:set>
                                      <p:cBhvr>
                                        <p:cTn id="86" dur="1" fill="hold">
                                          <p:stCondLst>
                                            <p:cond delay="0"/>
                                          </p:stCondLst>
                                        </p:cTn>
                                        <p:tgtEl>
                                          <p:spTgt spid="9230"/>
                                        </p:tgtEl>
                                        <p:attrNameLst>
                                          <p:attrName>style.visibility</p:attrName>
                                        </p:attrNameLst>
                                      </p:cBhvr>
                                      <p:to>
                                        <p:strVal val="visible"/>
                                      </p:to>
                                    </p:set>
                                    <p:animEffect transition="in" filter="fade">
                                      <p:cBhvr>
                                        <p:cTn id="87" dur="1000"/>
                                        <p:tgtEl>
                                          <p:spTgt spid="9230"/>
                                        </p:tgtEl>
                                      </p:cBhvr>
                                    </p:animEffect>
                                    <p:anim calcmode="lin" valueType="num">
                                      <p:cBhvr>
                                        <p:cTn id="88" dur="1000" fill="hold"/>
                                        <p:tgtEl>
                                          <p:spTgt spid="9230"/>
                                        </p:tgtEl>
                                        <p:attrNameLst>
                                          <p:attrName>ppt_x</p:attrName>
                                        </p:attrNameLst>
                                      </p:cBhvr>
                                      <p:tavLst>
                                        <p:tav tm="0">
                                          <p:val>
                                            <p:strVal val="#ppt_x"/>
                                          </p:val>
                                        </p:tav>
                                        <p:tav tm="100000">
                                          <p:val>
                                            <p:strVal val="#ppt_x"/>
                                          </p:val>
                                        </p:tav>
                                      </p:tavLst>
                                    </p:anim>
                                    <p:anim calcmode="lin" valueType="num">
                                      <p:cBhvr>
                                        <p:cTn id="89" dur="900" decel="100000" fill="hold"/>
                                        <p:tgtEl>
                                          <p:spTgt spid="9230"/>
                                        </p:tgtEl>
                                        <p:attrNameLst>
                                          <p:attrName>ppt_y</p:attrName>
                                        </p:attrNameLst>
                                      </p:cBhvr>
                                      <p:tavLst>
                                        <p:tav tm="0">
                                          <p:val>
                                            <p:strVal val="#ppt_y+1"/>
                                          </p:val>
                                        </p:tav>
                                        <p:tav tm="100000">
                                          <p:val>
                                            <p:strVal val="#ppt_y-.03"/>
                                          </p:val>
                                        </p:tav>
                                      </p:tavLst>
                                    </p:anim>
                                    <p:anim calcmode="lin" valueType="num">
                                      <p:cBhvr>
                                        <p:cTn id="90" dur="100" accel="100000" fill="hold">
                                          <p:stCondLst>
                                            <p:cond delay="900"/>
                                          </p:stCondLst>
                                        </p:cTn>
                                        <p:tgtEl>
                                          <p:spTgt spid="9230"/>
                                        </p:tgtEl>
                                        <p:attrNameLst>
                                          <p:attrName>ppt_y</p:attrName>
                                        </p:attrNameLst>
                                      </p:cBhvr>
                                      <p:tavLst>
                                        <p:tav tm="0">
                                          <p:val>
                                            <p:strVal val="#ppt_y-.03"/>
                                          </p:val>
                                        </p:tav>
                                        <p:tav tm="100000">
                                          <p:val>
                                            <p:strVal val="#ppt_y"/>
                                          </p:val>
                                        </p:tav>
                                      </p:tavLst>
                                    </p:anim>
                                  </p:childTnLst>
                                </p:cTn>
                              </p:par>
                              <p:par>
                                <p:cTn id="91" presetID="37" presetClass="entr" presetSubtype="0" fill="hold" grpId="0" nodeType="withEffect">
                                  <p:stCondLst>
                                    <p:cond delay="0"/>
                                  </p:stCondLst>
                                  <p:childTnLst>
                                    <p:set>
                                      <p:cBhvr>
                                        <p:cTn id="92" dur="1" fill="hold">
                                          <p:stCondLst>
                                            <p:cond delay="0"/>
                                          </p:stCondLst>
                                        </p:cTn>
                                        <p:tgtEl>
                                          <p:spTgt spid="9229"/>
                                        </p:tgtEl>
                                        <p:attrNameLst>
                                          <p:attrName>style.visibility</p:attrName>
                                        </p:attrNameLst>
                                      </p:cBhvr>
                                      <p:to>
                                        <p:strVal val="visible"/>
                                      </p:to>
                                    </p:set>
                                    <p:animEffect transition="in" filter="fade">
                                      <p:cBhvr>
                                        <p:cTn id="93" dur="1000"/>
                                        <p:tgtEl>
                                          <p:spTgt spid="9229"/>
                                        </p:tgtEl>
                                      </p:cBhvr>
                                    </p:animEffect>
                                    <p:anim calcmode="lin" valueType="num">
                                      <p:cBhvr>
                                        <p:cTn id="94" dur="1000" fill="hold"/>
                                        <p:tgtEl>
                                          <p:spTgt spid="9229"/>
                                        </p:tgtEl>
                                        <p:attrNameLst>
                                          <p:attrName>ppt_x</p:attrName>
                                        </p:attrNameLst>
                                      </p:cBhvr>
                                      <p:tavLst>
                                        <p:tav tm="0">
                                          <p:val>
                                            <p:strVal val="#ppt_x"/>
                                          </p:val>
                                        </p:tav>
                                        <p:tav tm="100000">
                                          <p:val>
                                            <p:strVal val="#ppt_x"/>
                                          </p:val>
                                        </p:tav>
                                      </p:tavLst>
                                    </p:anim>
                                    <p:anim calcmode="lin" valueType="num">
                                      <p:cBhvr>
                                        <p:cTn id="95" dur="900" decel="100000" fill="hold"/>
                                        <p:tgtEl>
                                          <p:spTgt spid="9229"/>
                                        </p:tgtEl>
                                        <p:attrNameLst>
                                          <p:attrName>ppt_y</p:attrName>
                                        </p:attrNameLst>
                                      </p:cBhvr>
                                      <p:tavLst>
                                        <p:tav tm="0">
                                          <p:val>
                                            <p:strVal val="#ppt_y+1"/>
                                          </p:val>
                                        </p:tav>
                                        <p:tav tm="100000">
                                          <p:val>
                                            <p:strVal val="#ppt_y-.03"/>
                                          </p:val>
                                        </p:tav>
                                      </p:tavLst>
                                    </p:anim>
                                    <p:anim calcmode="lin" valueType="num">
                                      <p:cBhvr>
                                        <p:cTn id="96" dur="100" accel="100000" fill="hold">
                                          <p:stCondLst>
                                            <p:cond delay="900"/>
                                          </p:stCondLst>
                                        </p:cTn>
                                        <p:tgtEl>
                                          <p:spTgt spid="9229"/>
                                        </p:tgtEl>
                                        <p:attrNameLst>
                                          <p:attrName>ppt_y</p:attrName>
                                        </p:attrNameLst>
                                      </p:cBhvr>
                                      <p:tavLst>
                                        <p:tav tm="0">
                                          <p:val>
                                            <p:strVal val="#ppt_y-.03"/>
                                          </p:val>
                                        </p:tav>
                                        <p:tav tm="100000">
                                          <p:val>
                                            <p:strVal val="#ppt_y"/>
                                          </p:val>
                                        </p:tav>
                                      </p:tavLst>
                                    </p:anim>
                                  </p:childTnLst>
                                </p:cTn>
                              </p:par>
                              <p:par>
                                <p:cTn id="97" presetID="37" presetClass="entr" presetSubtype="0" fill="hold" nodeType="withEffect">
                                  <p:stCondLst>
                                    <p:cond delay="0"/>
                                  </p:stCondLst>
                                  <p:childTnLst>
                                    <p:set>
                                      <p:cBhvr>
                                        <p:cTn id="98" dur="1" fill="hold">
                                          <p:stCondLst>
                                            <p:cond delay="0"/>
                                          </p:stCondLst>
                                        </p:cTn>
                                        <p:tgtEl>
                                          <p:spTgt spid="40"/>
                                        </p:tgtEl>
                                        <p:attrNameLst>
                                          <p:attrName>style.visibility</p:attrName>
                                        </p:attrNameLst>
                                      </p:cBhvr>
                                      <p:to>
                                        <p:strVal val="visible"/>
                                      </p:to>
                                    </p:set>
                                    <p:animEffect transition="in" filter="fade">
                                      <p:cBhvr>
                                        <p:cTn id="99" dur="1000"/>
                                        <p:tgtEl>
                                          <p:spTgt spid="40"/>
                                        </p:tgtEl>
                                      </p:cBhvr>
                                    </p:animEffect>
                                    <p:anim calcmode="lin" valueType="num">
                                      <p:cBhvr>
                                        <p:cTn id="100" dur="1000" fill="hold"/>
                                        <p:tgtEl>
                                          <p:spTgt spid="40"/>
                                        </p:tgtEl>
                                        <p:attrNameLst>
                                          <p:attrName>ppt_x</p:attrName>
                                        </p:attrNameLst>
                                      </p:cBhvr>
                                      <p:tavLst>
                                        <p:tav tm="0">
                                          <p:val>
                                            <p:strVal val="#ppt_x"/>
                                          </p:val>
                                        </p:tav>
                                        <p:tav tm="100000">
                                          <p:val>
                                            <p:strVal val="#ppt_x"/>
                                          </p:val>
                                        </p:tav>
                                      </p:tavLst>
                                    </p:anim>
                                    <p:anim calcmode="lin" valueType="num">
                                      <p:cBhvr>
                                        <p:cTn id="101" dur="900" decel="100000" fill="hold"/>
                                        <p:tgtEl>
                                          <p:spTgt spid="40"/>
                                        </p:tgtEl>
                                        <p:attrNameLst>
                                          <p:attrName>ppt_y</p:attrName>
                                        </p:attrNameLst>
                                      </p:cBhvr>
                                      <p:tavLst>
                                        <p:tav tm="0">
                                          <p:val>
                                            <p:strVal val="#ppt_y+1"/>
                                          </p:val>
                                        </p:tav>
                                        <p:tav tm="100000">
                                          <p:val>
                                            <p:strVal val="#ppt_y-.03"/>
                                          </p:val>
                                        </p:tav>
                                      </p:tavLst>
                                    </p:anim>
                                    <p:anim calcmode="lin" valueType="num">
                                      <p:cBhvr>
                                        <p:cTn id="102" dur="100" accel="100000" fill="hold">
                                          <p:stCondLst>
                                            <p:cond delay="900"/>
                                          </p:stCondLst>
                                        </p:cTn>
                                        <p:tgtEl>
                                          <p:spTgt spid="40"/>
                                        </p:tgtEl>
                                        <p:attrNameLst>
                                          <p:attrName>ppt_y</p:attrName>
                                        </p:attrNameLst>
                                      </p:cBhvr>
                                      <p:tavLst>
                                        <p:tav tm="0">
                                          <p:val>
                                            <p:strVal val="#ppt_y-.03"/>
                                          </p:val>
                                        </p:tav>
                                        <p:tav tm="100000">
                                          <p:val>
                                            <p:strVal val="#ppt_y"/>
                                          </p:val>
                                        </p:tav>
                                      </p:tavLst>
                                    </p:anim>
                                  </p:childTnLst>
                                </p:cTn>
                              </p:par>
                            </p:childTnLst>
                          </p:cTn>
                        </p:par>
                      </p:childTnLst>
                    </p:cTn>
                  </p:par>
                  <p:par>
                    <p:cTn id="103" fill="hold" nodeType="clickPar">
                      <p:stCondLst>
                        <p:cond delay="indefinite"/>
                      </p:stCondLst>
                      <p:childTnLst>
                        <p:par>
                          <p:cTn id="104" fill="hold" nodeType="withGroup">
                            <p:stCondLst>
                              <p:cond delay="0"/>
                            </p:stCondLst>
                            <p:childTnLst>
                              <p:par>
                                <p:cTn id="105" presetID="37" presetClass="entr" presetSubtype="0" fill="hold" grpId="0" nodeType="clickEffect">
                                  <p:stCondLst>
                                    <p:cond delay="0"/>
                                  </p:stCondLst>
                                  <p:childTnLst>
                                    <p:set>
                                      <p:cBhvr>
                                        <p:cTn id="106" dur="1" fill="hold">
                                          <p:stCondLst>
                                            <p:cond delay="0"/>
                                          </p:stCondLst>
                                        </p:cTn>
                                        <p:tgtEl>
                                          <p:spTgt spid="9231"/>
                                        </p:tgtEl>
                                        <p:attrNameLst>
                                          <p:attrName>style.visibility</p:attrName>
                                        </p:attrNameLst>
                                      </p:cBhvr>
                                      <p:to>
                                        <p:strVal val="visible"/>
                                      </p:to>
                                    </p:set>
                                    <p:animEffect transition="in" filter="fade">
                                      <p:cBhvr>
                                        <p:cTn id="107" dur="1000"/>
                                        <p:tgtEl>
                                          <p:spTgt spid="9231"/>
                                        </p:tgtEl>
                                      </p:cBhvr>
                                    </p:animEffect>
                                    <p:anim calcmode="lin" valueType="num">
                                      <p:cBhvr>
                                        <p:cTn id="108" dur="1000" fill="hold"/>
                                        <p:tgtEl>
                                          <p:spTgt spid="9231"/>
                                        </p:tgtEl>
                                        <p:attrNameLst>
                                          <p:attrName>ppt_x</p:attrName>
                                        </p:attrNameLst>
                                      </p:cBhvr>
                                      <p:tavLst>
                                        <p:tav tm="0">
                                          <p:val>
                                            <p:strVal val="#ppt_x"/>
                                          </p:val>
                                        </p:tav>
                                        <p:tav tm="100000">
                                          <p:val>
                                            <p:strVal val="#ppt_x"/>
                                          </p:val>
                                        </p:tav>
                                      </p:tavLst>
                                    </p:anim>
                                    <p:anim calcmode="lin" valueType="num">
                                      <p:cBhvr>
                                        <p:cTn id="109" dur="900" decel="100000" fill="hold"/>
                                        <p:tgtEl>
                                          <p:spTgt spid="9231"/>
                                        </p:tgtEl>
                                        <p:attrNameLst>
                                          <p:attrName>ppt_y</p:attrName>
                                        </p:attrNameLst>
                                      </p:cBhvr>
                                      <p:tavLst>
                                        <p:tav tm="0">
                                          <p:val>
                                            <p:strVal val="#ppt_y+1"/>
                                          </p:val>
                                        </p:tav>
                                        <p:tav tm="100000">
                                          <p:val>
                                            <p:strVal val="#ppt_y-.03"/>
                                          </p:val>
                                        </p:tav>
                                      </p:tavLst>
                                    </p:anim>
                                    <p:anim calcmode="lin" valueType="num">
                                      <p:cBhvr>
                                        <p:cTn id="110" dur="100" accel="100000" fill="hold">
                                          <p:stCondLst>
                                            <p:cond delay="900"/>
                                          </p:stCondLst>
                                        </p:cTn>
                                        <p:tgtEl>
                                          <p:spTgt spid="9231"/>
                                        </p:tgtEl>
                                        <p:attrNameLst>
                                          <p:attrName>ppt_y</p:attrName>
                                        </p:attrNameLst>
                                      </p:cBhvr>
                                      <p:tavLst>
                                        <p:tav tm="0">
                                          <p:val>
                                            <p:strVal val="#ppt_y-.03"/>
                                          </p:val>
                                        </p:tav>
                                        <p:tav tm="100000">
                                          <p:val>
                                            <p:strVal val="#ppt_y"/>
                                          </p:val>
                                        </p:tav>
                                      </p:tavLst>
                                    </p:anim>
                                  </p:childTnLst>
                                </p:cTn>
                              </p:par>
                              <p:par>
                                <p:cTn id="111" presetID="37" presetClass="entr" presetSubtype="0" fill="hold" grpId="0" nodeType="withEffect">
                                  <p:stCondLst>
                                    <p:cond delay="0"/>
                                  </p:stCondLst>
                                  <p:childTnLst>
                                    <p:set>
                                      <p:cBhvr>
                                        <p:cTn id="112" dur="1" fill="hold">
                                          <p:stCondLst>
                                            <p:cond delay="0"/>
                                          </p:stCondLst>
                                        </p:cTn>
                                        <p:tgtEl>
                                          <p:spTgt spid="9232"/>
                                        </p:tgtEl>
                                        <p:attrNameLst>
                                          <p:attrName>style.visibility</p:attrName>
                                        </p:attrNameLst>
                                      </p:cBhvr>
                                      <p:to>
                                        <p:strVal val="visible"/>
                                      </p:to>
                                    </p:set>
                                    <p:animEffect transition="in" filter="fade">
                                      <p:cBhvr>
                                        <p:cTn id="113" dur="1000"/>
                                        <p:tgtEl>
                                          <p:spTgt spid="9232"/>
                                        </p:tgtEl>
                                      </p:cBhvr>
                                    </p:animEffect>
                                    <p:anim calcmode="lin" valueType="num">
                                      <p:cBhvr>
                                        <p:cTn id="114" dur="1000" fill="hold"/>
                                        <p:tgtEl>
                                          <p:spTgt spid="9232"/>
                                        </p:tgtEl>
                                        <p:attrNameLst>
                                          <p:attrName>ppt_x</p:attrName>
                                        </p:attrNameLst>
                                      </p:cBhvr>
                                      <p:tavLst>
                                        <p:tav tm="0">
                                          <p:val>
                                            <p:strVal val="#ppt_x"/>
                                          </p:val>
                                        </p:tav>
                                        <p:tav tm="100000">
                                          <p:val>
                                            <p:strVal val="#ppt_x"/>
                                          </p:val>
                                        </p:tav>
                                      </p:tavLst>
                                    </p:anim>
                                    <p:anim calcmode="lin" valueType="num">
                                      <p:cBhvr>
                                        <p:cTn id="115" dur="900" decel="100000" fill="hold"/>
                                        <p:tgtEl>
                                          <p:spTgt spid="9232"/>
                                        </p:tgtEl>
                                        <p:attrNameLst>
                                          <p:attrName>ppt_y</p:attrName>
                                        </p:attrNameLst>
                                      </p:cBhvr>
                                      <p:tavLst>
                                        <p:tav tm="0">
                                          <p:val>
                                            <p:strVal val="#ppt_y+1"/>
                                          </p:val>
                                        </p:tav>
                                        <p:tav tm="100000">
                                          <p:val>
                                            <p:strVal val="#ppt_y-.03"/>
                                          </p:val>
                                        </p:tav>
                                      </p:tavLst>
                                    </p:anim>
                                    <p:anim calcmode="lin" valueType="num">
                                      <p:cBhvr>
                                        <p:cTn id="116" dur="100" accel="100000" fill="hold">
                                          <p:stCondLst>
                                            <p:cond delay="900"/>
                                          </p:stCondLst>
                                        </p:cTn>
                                        <p:tgtEl>
                                          <p:spTgt spid="9232"/>
                                        </p:tgtEl>
                                        <p:attrNameLst>
                                          <p:attrName>ppt_y</p:attrName>
                                        </p:attrNameLst>
                                      </p:cBhvr>
                                      <p:tavLst>
                                        <p:tav tm="0">
                                          <p:val>
                                            <p:strVal val="#ppt_y-.03"/>
                                          </p:val>
                                        </p:tav>
                                        <p:tav tm="100000">
                                          <p:val>
                                            <p:strVal val="#ppt_y"/>
                                          </p:val>
                                        </p:tav>
                                      </p:tavLst>
                                    </p:anim>
                                  </p:childTnLst>
                                </p:cTn>
                              </p:par>
                              <p:par>
                                <p:cTn id="117" presetID="37" presetClass="entr" presetSubtype="0" fill="hold" nodeType="withEffect">
                                  <p:stCondLst>
                                    <p:cond delay="0"/>
                                  </p:stCondLst>
                                  <p:childTnLst>
                                    <p:set>
                                      <p:cBhvr>
                                        <p:cTn id="118" dur="1" fill="hold">
                                          <p:stCondLst>
                                            <p:cond delay="0"/>
                                          </p:stCondLst>
                                        </p:cTn>
                                        <p:tgtEl>
                                          <p:spTgt spid="41"/>
                                        </p:tgtEl>
                                        <p:attrNameLst>
                                          <p:attrName>style.visibility</p:attrName>
                                        </p:attrNameLst>
                                      </p:cBhvr>
                                      <p:to>
                                        <p:strVal val="visible"/>
                                      </p:to>
                                    </p:set>
                                    <p:animEffect transition="in" filter="fade">
                                      <p:cBhvr>
                                        <p:cTn id="119" dur="1000"/>
                                        <p:tgtEl>
                                          <p:spTgt spid="41"/>
                                        </p:tgtEl>
                                      </p:cBhvr>
                                    </p:animEffect>
                                    <p:anim calcmode="lin" valueType="num">
                                      <p:cBhvr>
                                        <p:cTn id="120" dur="1000" fill="hold"/>
                                        <p:tgtEl>
                                          <p:spTgt spid="41"/>
                                        </p:tgtEl>
                                        <p:attrNameLst>
                                          <p:attrName>ppt_x</p:attrName>
                                        </p:attrNameLst>
                                      </p:cBhvr>
                                      <p:tavLst>
                                        <p:tav tm="0">
                                          <p:val>
                                            <p:strVal val="#ppt_x"/>
                                          </p:val>
                                        </p:tav>
                                        <p:tav tm="100000">
                                          <p:val>
                                            <p:strVal val="#ppt_x"/>
                                          </p:val>
                                        </p:tav>
                                      </p:tavLst>
                                    </p:anim>
                                    <p:anim calcmode="lin" valueType="num">
                                      <p:cBhvr>
                                        <p:cTn id="121" dur="900" decel="100000" fill="hold"/>
                                        <p:tgtEl>
                                          <p:spTgt spid="41"/>
                                        </p:tgtEl>
                                        <p:attrNameLst>
                                          <p:attrName>ppt_y</p:attrName>
                                        </p:attrNameLst>
                                      </p:cBhvr>
                                      <p:tavLst>
                                        <p:tav tm="0">
                                          <p:val>
                                            <p:strVal val="#ppt_y+1"/>
                                          </p:val>
                                        </p:tav>
                                        <p:tav tm="100000">
                                          <p:val>
                                            <p:strVal val="#ppt_y-.03"/>
                                          </p:val>
                                        </p:tav>
                                      </p:tavLst>
                                    </p:anim>
                                    <p:anim calcmode="lin" valueType="num">
                                      <p:cBhvr>
                                        <p:cTn id="122" dur="100" accel="100000" fill="hold">
                                          <p:stCondLst>
                                            <p:cond delay="900"/>
                                          </p:stCondLst>
                                        </p:cTn>
                                        <p:tgtEl>
                                          <p:spTgt spid="41"/>
                                        </p:tgtEl>
                                        <p:attrNameLst>
                                          <p:attrName>ppt_y</p:attrName>
                                        </p:attrNameLst>
                                      </p:cBhvr>
                                      <p:tavLst>
                                        <p:tav tm="0">
                                          <p:val>
                                            <p:strVal val="#ppt_y-.03"/>
                                          </p:val>
                                        </p:tav>
                                        <p:tav tm="100000">
                                          <p:val>
                                            <p:strVal val="#ppt_y"/>
                                          </p:val>
                                        </p:tav>
                                      </p:tavLst>
                                    </p:anim>
                                  </p:childTnLst>
                                </p:cTn>
                              </p:par>
                            </p:childTnLst>
                          </p:cTn>
                        </p:par>
                      </p:childTnLst>
                    </p:cTn>
                  </p:par>
                  <p:par>
                    <p:cTn id="123" fill="hold" nodeType="clickPar">
                      <p:stCondLst>
                        <p:cond delay="indefinite"/>
                      </p:stCondLst>
                      <p:childTnLst>
                        <p:par>
                          <p:cTn id="124" fill="hold" nodeType="withGroup">
                            <p:stCondLst>
                              <p:cond delay="0"/>
                            </p:stCondLst>
                            <p:childTnLst>
                              <p:par>
                                <p:cTn id="125" presetID="37" presetClass="entr" presetSubtype="0" fill="hold" grpId="0" nodeType="clickEffect">
                                  <p:stCondLst>
                                    <p:cond delay="0"/>
                                  </p:stCondLst>
                                  <p:childTnLst>
                                    <p:set>
                                      <p:cBhvr>
                                        <p:cTn id="126" dur="1" fill="hold">
                                          <p:stCondLst>
                                            <p:cond delay="0"/>
                                          </p:stCondLst>
                                        </p:cTn>
                                        <p:tgtEl>
                                          <p:spTgt spid="9233"/>
                                        </p:tgtEl>
                                        <p:attrNameLst>
                                          <p:attrName>style.visibility</p:attrName>
                                        </p:attrNameLst>
                                      </p:cBhvr>
                                      <p:to>
                                        <p:strVal val="visible"/>
                                      </p:to>
                                    </p:set>
                                    <p:animEffect transition="in" filter="fade">
                                      <p:cBhvr>
                                        <p:cTn id="127" dur="1000"/>
                                        <p:tgtEl>
                                          <p:spTgt spid="9233"/>
                                        </p:tgtEl>
                                      </p:cBhvr>
                                    </p:animEffect>
                                    <p:anim calcmode="lin" valueType="num">
                                      <p:cBhvr>
                                        <p:cTn id="128" dur="1000" fill="hold"/>
                                        <p:tgtEl>
                                          <p:spTgt spid="9233"/>
                                        </p:tgtEl>
                                        <p:attrNameLst>
                                          <p:attrName>ppt_x</p:attrName>
                                        </p:attrNameLst>
                                      </p:cBhvr>
                                      <p:tavLst>
                                        <p:tav tm="0">
                                          <p:val>
                                            <p:strVal val="#ppt_x"/>
                                          </p:val>
                                        </p:tav>
                                        <p:tav tm="100000">
                                          <p:val>
                                            <p:strVal val="#ppt_x"/>
                                          </p:val>
                                        </p:tav>
                                      </p:tavLst>
                                    </p:anim>
                                    <p:anim calcmode="lin" valueType="num">
                                      <p:cBhvr>
                                        <p:cTn id="129" dur="900" decel="100000" fill="hold"/>
                                        <p:tgtEl>
                                          <p:spTgt spid="9233"/>
                                        </p:tgtEl>
                                        <p:attrNameLst>
                                          <p:attrName>ppt_y</p:attrName>
                                        </p:attrNameLst>
                                      </p:cBhvr>
                                      <p:tavLst>
                                        <p:tav tm="0">
                                          <p:val>
                                            <p:strVal val="#ppt_y+1"/>
                                          </p:val>
                                        </p:tav>
                                        <p:tav tm="100000">
                                          <p:val>
                                            <p:strVal val="#ppt_y-.03"/>
                                          </p:val>
                                        </p:tav>
                                      </p:tavLst>
                                    </p:anim>
                                    <p:anim calcmode="lin" valueType="num">
                                      <p:cBhvr>
                                        <p:cTn id="130" dur="100" accel="100000" fill="hold">
                                          <p:stCondLst>
                                            <p:cond delay="900"/>
                                          </p:stCondLst>
                                        </p:cTn>
                                        <p:tgtEl>
                                          <p:spTgt spid="9233"/>
                                        </p:tgtEl>
                                        <p:attrNameLst>
                                          <p:attrName>ppt_y</p:attrName>
                                        </p:attrNameLst>
                                      </p:cBhvr>
                                      <p:tavLst>
                                        <p:tav tm="0">
                                          <p:val>
                                            <p:strVal val="#ppt_y-.03"/>
                                          </p:val>
                                        </p:tav>
                                        <p:tav tm="100000">
                                          <p:val>
                                            <p:strVal val="#ppt_y"/>
                                          </p:val>
                                        </p:tav>
                                      </p:tavLst>
                                    </p:anim>
                                  </p:childTnLst>
                                </p:cTn>
                              </p:par>
                              <p:par>
                                <p:cTn id="131" presetID="37" presetClass="entr" presetSubtype="0" fill="hold" grpId="0" nodeType="withEffect">
                                  <p:stCondLst>
                                    <p:cond delay="0"/>
                                  </p:stCondLst>
                                  <p:childTnLst>
                                    <p:set>
                                      <p:cBhvr>
                                        <p:cTn id="132" dur="1" fill="hold">
                                          <p:stCondLst>
                                            <p:cond delay="0"/>
                                          </p:stCondLst>
                                        </p:cTn>
                                        <p:tgtEl>
                                          <p:spTgt spid="9234"/>
                                        </p:tgtEl>
                                        <p:attrNameLst>
                                          <p:attrName>style.visibility</p:attrName>
                                        </p:attrNameLst>
                                      </p:cBhvr>
                                      <p:to>
                                        <p:strVal val="visible"/>
                                      </p:to>
                                    </p:set>
                                    <p:animEffect transition="in" filter="fade">
                                      <p:cBhvr>
                                        <p:cTn id="133" dur="1000"/>
                                        <p:tgtEl>
                                          <p:spTgt spid="9234"/>
                                        </p:tgtEl>
                                      </p:cBhvr>
                                    </p:animEffect>
                                    <p:anim calcmode="lin" valueType="num">
                                      <p:cBhvr>
                                        <p:cTn id="134" dur="1000" fill="hold"/>
                                        <p:tgtEl>
                                          <p:spTgt spid="9234"/>
                                        </p:tgtEl>
                                        <p:attrNameLst>
                                          <p:attrName>ppt_x</p:attrName>
                                        </p:attrNameLst>
                                      </p:cBhvr>
                                      <p:tavLst>
                                        <p:tav tm="0">
                                          <p:val>
                                            <p:strVal val="#ppt_x"/>
                                          </p:val>
                                        </p:tav>
                                        <p:tav tm="100000">
                                          <p:val>
                                            <p:strVal val="#ppt_x"/>
                                          </p:val>
                                        </p:tav>
                                      </p:tavLst>
                                    </p:anim>
                                    <p:anim calcmode="lin" valueType="num">
                                      <p:cBhvr>
                                        <p:cTn id="135" dur="900" decel="100000" fill="hold"/>
                                        <p:tgtEl>
                                          <p:spTgt spid="9234"/>
                                        </p:tgtEl>
                                        <p:attrNameLst>
                                          <p:attrName>ppt_y</p:attrName>
                                        </p:attrNameLst>
                                      </p:cBhvr>
                                      <p:tavLst>
                                        <p:tav tm="0">
                                          <p:val>
                                            <p:strVal val="#ppt_y+1"/>
                                          </p:val>
                                        </p:tav>
                                        <p:tav tm="100000">
                                          <p:val>
                                            <p:strVal val="#ppt_y-.03"/>
                                          </p:val>
                                        </p:tav>
                                      </p:tavLst>
                                    </p:anim>
                                    <p:anim calcmode="lin" valueType="num">
                                      <p:cBhvr>
                                        <p:cTn id="136" dur="100" accel="100000" fill="hold">
                                          <p:stCondLst>
                                            <p:cond delay="900"/>
                                          </p:stCondLst>
                                        </p:cTn>
                                        <p:tgtEl>
                                          <p:spTgt spid="9234"/>
                                        </p:tgtEl>
                                        <p:attrNameLst>
                                          <p:attrName>ppt_y</p:attrName>
                                        </p:attrNameLst>
                                      </p:cBhvr>
                                      <p:tavLst>
                                        <p:tav tm="0">
                                          <p:val>
                                            <p:strVal val="#ppt_y-.03"/>
                                          </p:val>
                                        </p:tav>
                                        <p:tav tm="100000">
                                          <p:val>
                                            <p:strVal val="#ppt_y"/>
                                          </p:val>
                                        </p:tav>
                                      </p:tavLst>
                                    </p:anim>
                                  </p:childTnLst>
                                </p:cTn>
                              </p:par>
                              <p:par>
                                <p:cTn id="137" presetID="37" presetClass="entr" presetSubtype="0" fill="hold" nodeType="withEffect">
                                  <p:stCondLst>
                                    <p:cond delay="0"/>
                                  </p:stCondLst>
                                  <p:childTnLst>
                                    <p:set>
                                      <p:cBhvr>
                                        <p:cTn id="138" dur="1" fill="hold">
                                          <p:stCondLst>
                                            <p:cond delay="0"/>
                                          </p:stCondLst>
                                        </p:cTn>
                                        <p:tgtEl>
                                          <p:spTgt spid="42"/>
                                        </p:tgtEl>
                                        <p:attrNameLst>
                                          <p:attrName>style.visibility</p:attrName>
                                        </p:attrNameLst>
                                      </p:cBhvr>
                                      <p:to>
                                        <p:strVal val="visible"/>
                                      </p:to>
                                    </p:set>
                                    <p:animEffect transition="in" filter="fade">
                                      <p:cBhvr>
                                        <p:cTn id="139" dur="1000"/>
                                        <p:tgtEl>
                                          <p:spTgt spid="42"/>
                                        </p:tgtEl>
                                      </p:cBhvr>
                                    </p:animEffect>
                                    <p:anim calcmode="lin" valueType="num">
                                      <p:cBhvr>
                                        <p:cTn id="140" dur="1000" fill="hold"/>
                                        <p:tgtEl>
                                          <p:spTgt spid="42"/>
                                        </p:tgtEl>
                                        <p:attrNameLst>
                                          <p:attrName>ppt_x</p:attrName>
                                        </p:attrNameLst>
                                      </p:cBhvr>
                                      <p:tavLst>
                                        <p:tav tm="0">
                                          <p:val>
                                            <p:strVal val="#ppt_x"/>
                                          </p:val>
                                        </p:tav>
                                        <p:tav tm="100000">
                                          <p:val>
                                            <p:strVal val="#ppt_x"/>
                                          </p:val>
                                        </p:tav>
                                      </p:tavLst>
                                    </p:anim>
                                    <p:anim calcmode="lin" valueType="num">
                                      <p:cBhvr>
                                        <p:cTn id="141" dur="900" decel="100000" fill="hold"/>
                                        <p:tgtEl>
                                          <p:spTgt spid="42"/>
                                        </p:tgtEl>
                                        <p:attrNameLst>
                                          <p:attrName>ppt_y</p:attrName>
                                        </p:attrNameLst>
                                      </p:cBhvr>
                                      <p:tavLst>
                                        <p:tav tm="0">
                                          <p:val>
                                            <p:strVal val="#ppt_y+1"/>
                                          </p:val>
                                        </p:tav>
                                        <p:tav tm="100000">
                                          <p:val>
                                            <p:strVal val="#ppt_y-.03"/>
                                          </p:val>
                                        </p:tav>
                                      </p:tavLst>
                                    </p:anim>
                                    <p:anim calcmode="lin" valueType="num">
                                      <p:cBhvr>
                                        <p:cTn id="142" dur="100" accel="100000" fill="hold">
                                          <p:stCondLst>
                                            <p:cond delay="900"/>
                                          </p:stCondLst>
                                        </p:cTn>
                                        <p:tgtEl>
                                          <p:spTgt spid="42"/>
                                        </p:tgtEl>
                                        <p:attrNameLst>
                                          <p:attrName>ppt_y</p:attrName>
                                        </p:attrNameLst>
                                      </p:cBhvr>
                                      <p:tavLst>
                                        <p:tav tm="0">
                                          <p:val>
                                            <p:strVal val="#ppt_y-.03"/>
                                          </p:val>
                                        </p:tav>
                                        <p:tav tm="100000">
                                          <p:val>
                                            <p:strVal val="#ppt_y"/>
                                          </p:val>
                                        </p:tav>
                                      </p:tavLst>
                                    </p:anim>
                                  </p:childTnLst>
                                </p:cTn>
                              </p:par>
                            </p:childTnLst>
                          </p:cTn>
                        </p:par>
                      </p:childTnLst>
                    </p:cTn>
                  </p:par>
                  <p:par>
                    <p:cTn id="143" fill="hold" nodeType="clickPar">
                      <p:stCondLst>
                        <p:cond delay="indefinite"/>
                      </p:stCondLst>
                      <p:childTnLst>
                        <p:par>
                          <p:cTn id="144" fill="hold" nodeType="withGroup">
                            <p:stCondLst>
                              <p:cond delay="0"/>
                            </p:stCondLst>
                            <p:childTnLst>
                              <p:par>
                                <p:cTn id="145" presetID="37" presetClass="entr" presetSubtype="0" fill="hold" grpId="0" nodeType="clickEffect">
                                  <p:stCondLst>
                                    <p:cond delay="0"/>
                                  </p:stCondLst>
                                  <p:childTnLst>
                                    <p:set>
                                      <p:cBhvr>
                                        <p:cTn id="146" dur="1" fill="hold">
                                          <p:stCondLst>
                                            <p:cond delay="0"/>
                                          </p:stCondLst>
                                        </p:cTn>
                                        <p:tgtEl>
                                          <p:spTgt spid="9235"/>
                                        </p:tgtEl>
                                        <p:attrNameLst>
                                          <p:attrName>style.visibility</p:attrName>
                                        </p:attrNameLst>
                                      </p:cBhvr>
                                      <p:to>
                                        <p:strVal val="visible"/>
                                      </p:to>
                                    </p:set>
                                    <p:animEffect transition="in" filter="fade">
                                      <p:cBhvr>
                                        <p:cTn id="147" dur="1000"/>
                                        <p:tgtEl>
                                          <p:spTgt spid="9235"/>
                                        </p:tgtEl>
                                      </p:cBhvr>
                                    </p:animEffect>
                                    <p:anim calcmode="lin" valueType="num">
                                      <p:cBhvr>
                                        <p:cTn id="148" dur="1000" fill="hold"/>
                                        <p:tgtEl>
                                          <p:spTgt spid="9235"/>
                                        </p:tgtEl>
                                        <p:attrNameLst>
                                          <p:attrName>ppt_x</p:attrName>
                                        </p:attrNameLst>
                                      </p:cBhvr>
                                      <p:tavLst>
                                        <p:tav tm="0">
                                          <p:val>
                                            <p:strVal val="#ppt_x"/>
                                          </p:val>
                                        </p:tav>
                                        <p:tav tm="100000">
                                          <p:val>
                                            <p:strVal val="#ppt_x"/>
                                          </p:val>
                                        </p:tav>
                                      </p:tavLst>
                                    </p:anim>
                                    <p:anim calcmode="lin" valueType="num">
                                      <p:cBhvr>
                                        <p:cTn id="149" dur="900" decel="100000" fill="hold"/>
                                        <p:tgtEl>
                                          <p:spTgt spid="9235"/>
                                        </p:tgtEl>
                                        <p:attrNameLst>
                                          <p:attrName>ppt_y</p:attrName>
                                        </p:attrNameLst>
                                      </p:cBhvr>
                                      <p:tavLst>
                                        <p:tav tm="0">
                                          <p:val>
                                            <p:strVal val="#ppt_y+1"/>
                                          </p:val>
                                        </p:tav>
                                        <p:tav tm="100000">
                                          <p:val>
                                            <p:strVal val="#ppt_y-.03"/>
                                          </p:val>
                                        </p:tav>
                                      </p:tavLst>
                                    </p:anim>
                                    <p:anim calcmode="lin" valueType="num">
                                      <p:cBhvr>
                                        <p:cTn id="150" dur="100" accel="100000" fill="hold">
                                          <p:stCondLst>
                                            <p:cond delay="900"/>
                                          </p:stCondLst>
                                        </p:cTn>
                                        <p:tgtEl>
                                          <p:spTgt spid="9235"/>
                                        </p:tgtEl>
                                        <p:attrNameLst>
                                          <p:attrName>ppt_y</p:attrName>
                                        </p:attrNameLst>
                                      </p:cBhvr>
                                      <p:tavLst>
                                        <p:tav tm="0">
                                          <p:val>
                                            <p:strVal val="#ppt_y-.03"/>
                                          </p:val>
                                        </p:tav>
                                        <p:tav tm="100000">
                                          <p:val>
                                            <p:strVal val="#ppt_y"/>
                                          </p:val>
                                        </p:tav>
                                      </p:tavLst>
                                    </p:anim>
                                  </p:childTnLst>
                                </p:cTn>
                              </p:par>
                              <p:par>
                                <p:cTn id="151" presetID="37" presetClass="entr" presetSubtype="0" fill="hold" grpId="0" nodeType="withEffect">
                                  <p:stCondLst>
                                    <p:cond delay="0"/>
                                  </p:stCondLst>
                                  <p:childTnLst>
                                    <p:set>
                                      <p:cBhvr>
                                        <p:cTn id="152" dur="1" fill="hold">
                                          <p:stCondLst>
                                            <p:cond delay="0"/>
                                          </p:stCondLst>
                                        </p:cTn>
                                        <p:tgtEl>
                                          <p:spTgt spid="9236"/>
                                        </p:tgtEl>
                                        <p:attrNameLst>
                                          <p:attrName>style.visibility</p:attrName>
                                        </p:attrNameLst>
                                      </p:cBhvr>
                                      <p:to>
                                        <p:strVal val="visible"/>
                                      </p:to>
                                    </p:set>
                                    <p:animEffect transition="in" filter="fade">
                                      <p:cBhvr>
                                        <p:cTn id="153" dur="1000"/>
                                        <p:tgtEl>
                                          <p:spTgt spid="9236"/>
                                        </p:tgtEl>
                                      </p:cBhvr>
                                    </p:animEffect>
                                    <p:anim calcmode="lin" valueType="num">
                                      <p:cBhvr>
                                        <p:cTn id="154" dur="1000" fill="hold"/>
                                        <p:tgtEl>
                                          <p:spTgt spid="9236"/>
                                        </p:tgtEl>
                                        <p:attrNameLst>
                                          <p:attrName>ppt_x</p:attrName>
                                        </p:attrNameLst>
                                      </p:cBhvr>
                                      <p:tavLst>
                                        <p:tav tm="0">
                                          <p:val>
                                            <p:strVal val="#ppt_x"/>
                                          </p:val>
                                        </p:tav>
                                        <p:tav tm="100000">
                                          <p:val>
                                            <p:strVal val="#ppt_x"/>
                                          </p:val>
                                        </p:tav>
                                      </p:tavLst>
                                    </p:anim>
                                    <p:anim calcmode="lin" valueType="num">
                                      <p:cBhvr>
                                        <p:cTn id="155" dur="900" decel="100000" fill="hold"/>
                                        <p:tgtEl>
                                          <p:spTgt spid="9236"/>
                                        </p:tgtEl>
                                        <p:attrNameLst>
                                          <p:attrName>ppt_y</p:attrName>
                                        </p:attrNameLst>
                                      </p:cBhvr>
                                      <p:tavLst>
                                        <p:tav tm="0">
                                          <p:val>
                                            <p:strVal val="#ppt_y+1"/>
                                          </p:val>
                                        </p:tav>
                                        <p:tav tm="100000">
                                          <p:val>
                                            <p:strVal val="#ppt_y-.03"/>
                                          </p:val>
                                        </p:tav>
                                      </p:tavLst>
                                    </p:anim>
                                    <p:anim calcmode="lin" valueType="num">
                                      <p:cBhvr>
                                        <p:cTn id="156" dur="100" accel="100000" fill="hold">
                                          <p:stCondLst>
                                            <p:cond delay="900"/>
                                          </p:stCondLst>
                                        </p:cTn>
                                        <p:tgtEl>
                                          <p:spTgt spid="9236"/>
                                        </p:tgtEl>
                                        <p:attrNameLst>
                                          <p:attrName>ppt_y</p:attrName>
                                        </p:attrNameLst>
                                      </p:cBhvr>
                                      <p:tavLst>
                                        <p:tav tm="0">
                                          <p:val>
                                            <p:strVal val="#ppt_y-.03"/>
                                          </p:val>
                                        </p:tav>
                                        <p:tav tm="100000">
                                          <p:val>
                                            <p:strVal val="#ppt_y"/>
                                          </p:val>
                                        </p:tav>
                                      </p:tavLst>
                                    </p:anim>
                                  </p:childTnLst>
                                </p:cTn>
                              </p:par>
                              <p:par>
                                <p:cTn id="157" presetID="37" presetClass="entr" presetSubtype="0" fill="hold" nodeType="withEffect">
                                  <p:stCondLst>
                                    <p:cond delay="0"/>
                                  </p:stCondLst>
                                  <p:childTnLst>
                                    <p:set>
                                      <p:cBhvr>
                                        <p:cTn id="158" dur="1" fill="hold">
                                          <p:stCondLst>
                                            <p:cond delay="0"/>
                                          </p:stCondLst>
                                        </p:cTn>
                                        <p:tgtEl>
                                          <p:spTgt spid="43"/>
                                        </p:tgtEl>
                                        <p:attrNameLst>
                                          <p:attrName>style.visibility</p:attrName>
                                        </p:attrNameLst>
                                      </p:cBhvr>
                                      <p:to>
                                        <p:strVal val="visible"/>
                                      </p:to>
                                    </p:set>
                                    <p:animEffect transition="in" filter="fade">
                                      <p:cBhvr>
                                        <p:cTn id="159" dur="1000"/>
                                        <p:tgtEl>
                                          <p:spTgt spid="43"/>
                                        </p:tgtEl>
                                      </p:cBhvr>
                                    </p:animEffect>
                                    <p:anim calcmode="lin" valueType="num">
                                      <p:cBhvr>
                                        <p:cTn id="160" dur="1000" fill="hold"/>
                                        <p:tgtEl>
                                          <p:spTgt spid="43"/>
                                        </p:tgtEl>
                                        <p:attrNameLst>
                                          <p:attrName>ppt_x</p:attrName>
                                        </p:attrNameLst>
                                      </p:cBhvr>
                                      <p:tavLst>
                                        <p:tav tm="0">
                                          <p:val>
                                            <p:strVal val="#ppt_x"/>
                                          </p:val>
                                        </p:tav>
                                        <p:tav tm="100000">
                                          <p:val>
                                            <p:strVal val="#ppt_x"/>
                                          </p:val>
                                        </p:tav>
                                      </p:tavLst>
                                    </p:anim>
                                    <p:anim calcmode="lin" valueType="num">
                                      <p:cBhvr>
                                        <p:cTn id="161" dur="900" decel="100000" fill="hold"/>
                                        <p:tgtEl>
                                          <p:spTgt spid="43"/>
                                        </p:tgtEl>
                                        <p:attrNameLst>
                                          <p:attrName>ppt_y</p:attrName>
                                        </p:attrNameLst>
                                      </p:cBhvr>
                                      <p:tavLst>
                                        <p:tav tm="0">
                                          <p:val>
                                            <p:strVal val="#ppt_y+1"/>
                                          </p:val>
                                        </p:tav>
                                        <p:tav tm="100000">
                                          <p:val>
                                            <p:strVal val="#ppt_y-.03"/>
                                          </p:val>
                                        </p:tav>
                                      </p:tavLst>
                                    </p:anim>
                                    <p:anim calcmode="lin" valueType="num">
                                      <p:cBhvr>
                                        <p:cTn id="162" dur="100" accel="100000" fill="hold">
                                          <p:stCondLst>
                                            <p:cond delay="900"/>
                                          </p:stCondLst>
                                        </p:cTn>
                                        <p:tgtEl>
                                          <p:spTgt spid="43"/>
                                        </p:tgtEl>
                                        <p:attrNameLst>
                                          <p:attrName>ppt_y</p:attrName>
                                        </p:attrNameLst>
                                      </p:cBhvr>
                                      <p:tavLst>
                                        <p:tav tm="0">
                                          <p:val>
                                            <p:strVal val="#ppt_y-.03"/>
                                          </p:val>
                                        </p:tav>
                                        <p:tav tm="100000">
                                          <p:val>
                                            <p:strVal val="#ppt_y"/>
                                          </p:val>
                                        </p:tav>
                                      </p:tavLst>
                                    </p:anim>
                                  </p:childTnLst>
                                </p:cTn>
                              </p:par>
                            </p:childTnLst>
                          </p:cTn>
                        </p:par>
                      </p:childTnLst>
                    </p:cTn>
                  </p:par>
                  <p:par>
                    <p:cTn id="163" fill="hold" nodeType="clickPar">
                      <p:stCondLst>
                        <p:cond delay="indefinite"/>
                      </p:stCondLst>
                      <p:childTnLst>
                        <p:par>
                          <p:cTn id="164" fill="hold" nodeType="withGroup">
                            <p:stCondLst>
                              <p:cond delay="0"/>
                            </p:stCondLst>
                            <p:childTnLst>
                              <p:par>
                                <p:cTn id="165" presetID="37" presetClass="entr" presetSubtype="0" fill="hold" grpId="0" nodeType="clickEffect">
                                  <p:stCondLst>
                                    <p:cond delay="0"/>
                                  </p:stCondLst>
                                  <p:childTnLst>
                                    <p:set>
                                      <p:cBhvr>
                                        <p:cTn id="166" dur="1" fill="hold">
                                          <p:stCondLst>
                                            <p:cond delay="0"/>
                                          </p:stCondLst>
                                        </p:cTn>
                                        <p:tgtEl>
                                          <p:spTgt spid="9237"/>
                                        </p:tgtEl>
                                        <p:attrNameLst>
                                          <p:attrName>style.visibility</p:attrName>
                                        </p:attrNameLst>
                                      </p:cBhvr>
                                      <p:to>
                                        <p:strVal val="visible"/>
                                      </p:to>
                                    </p:set>
                                    <p:animEffect transition="in" filter="fade">
                                      <p:cBhvr>
                                        <p:cTn id="167" dur="1000"/>
                                        <p:tgtEl>
                                          <p:spTgt spid="9237"/>
                                        </p:tgtEl>
                                      </p:cBhvr>
                                    </p:animEffect>
                                    <p:anim calcmode="lin" valueType="num">
                                      <p:cBhvr>
                                        <p:cTn id="168" dur="1000" fill="hold"/>
                                        <p:tgtEl>
                                          <p:spTgt spid="9237"/>
                                        </p:tgtEl>
                                        <p:attrNameLst>
                                          <p:attrName>ppt_x</p:attrName>
                                        </p:attrNameLst>
                                      </p:cBhvr>
                                      <p:tavLst>
                                        <p:tav tm="0">
                                          <p:val>
                                            <p:strVal val="#ppt_x"/>
                                          </p:val>
                                        </p:tav>
                                        <p:tav tm="100000">
                                          <p:val>
                                            <p:strVal val="#ppt_x"/>
                                          </p:val>
                                        </p:tav>
                                      </p:tavLst>
                                    </p:anim>
                                    <p:anim calcmode="lin" valueType="num">
                                      <p:cBhvr>
                                        <p:cTn id="169" dur="900" decel="100000" fill="hold"/>
                                        <p:tgtEl>
                                          <p:spTgt spid="9237"/>
                                        </p:tgtEl>
                                        <p:attrNameLst>
                                          <p:attrName>ppt_y</p:attrName>
                                        </p:attrNameLst>
                                      </p:cBhvr>
                                      <p:tavLst>
                                        <p:tav tm="0">
                                          <p:val>
                                            <p:strVal val="#ppt_y+1"/>
                                          </p:val>
                                        </p:tav>
                                        <p:tav tm="100000">
                                          <p:val>
                                            <p:strVal val="#ppt_y-.03"/>
                                          </p:val>
                                        </p:tav>
                                      </p:tavLst>
                                    </p:anim>
                                    <p:anim calcmode="lin" valueType="num">
                                      <p:cBhvr>
                                        <p:cTn id="170" dur="100" accel="100000" fill="hold">
                                          <p:stCondLst>
                                            <p:cond delay="900"/>
                                          </p:stCondLst>
                                        </p:cTn>
                                        <p:tgtEl>
                                          <p:spTgt spid="9237"/>
                                        </p:tgtEl>
                                        <p:attrNameLst>
                                          <p:attrName>ppt_y</p:attrName>
                                        </p:attrNameLst>
                                      </p:cBhvr>
                                      <p:tavLst>
                                        <p:tav tm="0">
                                          <p:val>
                                            <p:strVal val="#ppt_y-.03"/>
                                          </p:val>
                                        </p:tav>
                                        <p:tav tm="100000">
                                          <p:val>
                                            <p:strVal val="#ppt_y"/>
                                          </p:val>
                                        </p:tav>
                                      </p:tavLst>
                                    </p:anim>
                                  </p:childTnLst>
                                </p:cTn>
                              </p:par>
                              <p:par>
                                <p:cTn id="171" presetID="37" presetClass="entr" presetSubtype="0" fill="hold" grpId="0" nodeType="withEffect">
                                  <p:stCondLst>
                                    <p:cond delay="0"/>
                                  </p:stCondLst>
                                  <p:childTnLst>
                                    <p:set>
                                      <p:cBhvr>
                                        <p:cTn id="172" dur="1" fill="hold">
                                          <p:stCondLst>
                                            <p:cond delay="0"/>
                                          </p:stCondLst>
                                        </p:cTn>
                                        <p:tgtEl>
                                          <p:spTgt spid="9238"/>
                                        </p:tgtEl>
                                        <p:attrNameLst>
                                          <p:attrName>style.visibility</p:attrName>
                                        </p:attrNameLst>
                                      </p:cBhvr>
                                      <p:to>
                                        <p:strVal val="visible"/>
                                      </p:to>
                                    </p:set>
                                    <p:animEffect transition="in" filter="fade">
                                      <p:cBhvr>
                                        <p:cTn id="173" dur="1000"/>
                                        <p:tgtEl>
                                          <p:spTgt spid="9238"/>
                                        </p:tgtEl>
                                      </p:cBhvr>
                                    </p:animEffect>
                                    <p:anim calcmode="lin" valueType="num">
                                      <p:cBhvr>
                                        <p:cTn id="174" dur="1000" fill="hold"/>
                                        <p:tgtEl>
                                          <p:spTgt spid="9238"/>
                                        </p:tgtEl>
                                        <p:attrNameLst>
                                          <p:attrName>ppt_x</p:attrName>
                                        </p:attrNameLst>
                                      </p:cBhvr>
                                      <p:tavLst>
                                        <p:tav tm="0">
                                          <p:val>
                                            <p:strVal val="#ppt_x"/>
                                          </p:val>
                                        </p:tav>
                                        <p:tav tm="100000">
                                          <p:val>
                                            <p:strVal val="#ppt_x"/>
                                          </p:val>
                                        </p:tav>
                                      </p:tavLst>
                                    </p:anim>
                                    <p:anim calcmode="lin" valueType="num">
                                      <p:cBhvr>
                                        <p:cTn id="175" dur="900" decel="100000" fill="hold"/>
                                        <p:tgtEl>
                                          <p:spTgt spid="9238"/>
                                        </p:tgtEl>
                                        <p:attrNameLst>
                                          <p:attrName>ppt_y</p:attrName>
                                        </p:attrNameLst>
                                      </p:cBhvr>
                                      <p:tavLst>
                                        <p:tav tm="0">
                                          <p:val>
                                            <p:strVal val="#ppt_y+1"/>
                                          </p:val>
                                        </p:tav>
                                        <p:tav tm="100000">
                                          <p:val>
                                            <p:strVal val="#ppt_y-.03"/>
                                          </p:val>
                                        </p:tav>
                                      </p:tavLst>
                                    </p:anim>
                                    <p:anim calcmode="lin" valueType="num">
                                      <p:cBhvr>
                                        <p:cTn id="176" dur="100" accel="100000" fill="hold">
                                          <p:stCondLst>
                                            <p:cond delay="900"/>
                                          </p:stCondLst>
                                        </p:cTn>
                                        <p:tgtEl>
                                          <p:spTgt spid="9238"/>
                                        </p:tgtEl>
                                        <p:attrNameLst>
                                          <p:attrName>ppt_y</p:attrName>
                                        </p:attrNameLst>
                                      </p:cBhvr>
                                      <p:tavLst>
                                        <p:tav tm="0">
                                          <p:val>
                                            <p:strVal val="#ppt_y-.03"/>
                                          </p:val>
                                        </p:tav>
                                        <p:tav tm="100000">
                                          <p:val>
                                            <p:strVal val="#ppt_y"/>
                                          </p:val>
                                        </p:tav>
                                      </p:tavLst>
                                    </p:anim>
                                  </p:childTnLst>
                                </p:cTn>
                              </p:par>
                              <p:par>
                                <p:cTn id="177" presetID="37" presetClass="entr" presetSubtype="0" fill="hold" nodeType="withEffect">
                                  <p:stCondLst>
                                    <p:cond delay="0"/>
                                  </p:stCondLst>
                                  <p:childTnLst>
                                    <p:set>
                                      <p:cBhvr>
                                        <p:cTn id="178" dur="1" fill="hold">
                                          <p:stCondLst>
                                            <p:cond delay="0"/>
                                          </p:stCondLst>
                                        </p:cTn>
                                        <p:tgtEl>
                                          <p:spTgt spid="44"/>
                                        </p:tgtEl>
                                        <p:attrNameLst>
                                          <p:attrName>style.visibility</p:attrName>
                                        </p:attrNameLst>
                                      </p:cBhvr>
                                      <p:to>
                                        <p:strVal val="visible"/>
                                      </p:to>
                                    </p:set>
                                    <p:animEffect transition="in" filter="fade">
                                      <p:cBhvr>
                                        <p:cTn id="179" dur="1000"/>
                                        <p:tgtEl>
                                          <p:spTgt spid="44"/>
                                        </p:tgtEl>
                                      </p:cBhvr>
                                    </p:animEffect>
                                    <p:anim calcmode="lin" valueType="num">
                                      <p:cBhvr>
                                        <p:cTn id="180" dur="1000" fill="hold"/>
                                        <p:tgtEl>
                                          <p:spTgt spid="44"/>
                                        </p:tgtEl>
                                        <p:attrNameLst>
                                          <p:attrName>ppt_x</p:attrName>
                                        </p:attrNameLst>
                                      </p:cBhvr>
                                      <p:tavLst>
                                        <p:tav tm="0">
                                          <p:val>
                                            <p:strVal val="#ppt_x"/>
                                          </p:val>
                                        </p:tav>
                                        <p:tav tm="100000">
                                          <p:val>
                                            <p:strVal val="#ppt_x"/>
                                          </p:val>
                                        </p:tav>
                                      </p:tavLst>
                                    </p:anim>
                                    <p:anim calcmode="lin" valueType="num">
                                      <p:cBhvr>
                                        <p:cTn id="181" dur="900" decel="100000" fill="hold"/>
                                        <p:tgtEl>
                                          <p:spTgt spid="44"/>
                                        </p:tgtEl>
                                        <p:attrNameLst>
                                          <p:attrName>ppt_y</p:attrName>
                                        </p:attrNameLst>
                                      </p:cBhvr>
                                      <p:tavLst>
                                        <p:tav tm="0">
                                          <p:val>
                                            <p:strVal val="#ppt_y+1"/>
                                          </p:val>
                                        </p:tav>
                                        <p:tav tm="100000">
                                          <p:val>
                                            <p:strVal val="#ppt_y-.03"/>
                                          </p:val>
                                        </p:tav>
                                      </p:tavLst>
                                    </p:anim>
                                    <p:anim calcmode="lin" valueType="num">
                                      <p:cBhvr>
                                        <p:cTn id="182" dur="100" accel="100000" fill="hold">
                                          <p:stCondLst>
                                            <p:cond delay="900"/>
                                          </p:stCondLst>
                                        </p:cTn>
                                        <p:tgtEl>
                                          <p:spTgt spid="44"/>
                                        </p:tgtEl>
                                        <p:attrNameLst>
                                          <p:attrName>ppt_y</p:attrName>
                                        </p:attrNameLst>
                                      </p:cBhvr>
                                      <p:tavLst>
                                        <p:tav tm="0">
                                          <p:val>
                                            <p:strVal val="#ppt_y-.03"/>
                                          </p:val>
                                        </p:tav>
                                        <p:tav tm="100000">
                                          <p:val>
                                            <p:strVal val="#ppt_y"/>
                                          </p:val>
                                        </p:tav>
                                      </p:tavLst>
                                    </p:anim>
                                  </p:childTnLst>
                                </p:cTn>
                              </p:par>
                            </p:childTnLst>
                          </p:cTn>
                        </p:par>
                      </p:childTnLst>
                    </p:cTn>
                  </p:par>
                  <p:par>
                    <p:cTn id="183" fill="hold" nodeType="clickPar">
                      <p:stCondLst>
                        <p:cond delay="indefinite"/>
                      </p:stCondLst>
                      <p:childTnLst>
                        <p:par>
                          <p:cTn id="184" fill="hold" nodeType="withGroup">
                            <p:stCondLst>
                              <p:cond delay="0"/>
                            </p:stCondLst>
                            <p:childTnLst>
                              <p:par>
                                <p:cTn id="185" presetID="37" presetClass="entr" presetSubtype="0" fill="hold" grpId="0" nodeType="clickEffect">
                                  <p:stCondLst>
                                    <p:cond delay="0"/>
                                  </p:stCondLst>
                                  <p:childTnLst>
                                    <p:set>
                                      <p:cBhvr>
                                        <p:cTn id="186" dur="1" fill="hold">
                                          <p:stCondLst>
                                            <p:cond delay="0"/>
                                          </p:stCondLst>
                                        </p:cTn>
                                        <p:tgtEl>
                                          <p:spTgt spid="9239"/>
                                        </p:tgtEl>
                                        <p:attrNameLst>
                                          <p:attrName>style.visibility</p:attrName>
                                        </p:attrNameLst>
                                      </p:cBhvr>
                                      <p:to>
                                        <p:strVal val="visible"/>
                                      </p:to>
                                    </p:set>
                                    <p:animEffect transition="in" filter="fade">
                                      <p:cBhvr>
                                        <p:cTn id="187" dur="1000"/>
                                        <p:tgtEl>
                                          <p:spTgt spid="9239"/>
                                        </p:tgtEl>
                                      </p:cBhvr>
                                    </p:animEffect>
                                    <p:anim calcmode="lin" valueType="num">
                                      <p:cBhvr>
                                        <p:cTn id="188" dur="1000" fill="hold"/>
                                        <p:tgtEl>
                                          <p:spTgt spid="9239"/>
                                        </p:tgtEl>
                                        <p:attrNameLst>
                                          <p:attrName>ppt_x</p:attrName>
                                        </p:attrNameLst>
                                      </p:cBhvr>
                                      <p:tavLst>
                                        <p:tav tm="0">
                                          <p:val>
                                            <p:strVal val="#ppt_x"/>
                                          </p:val>
                                        </p:tav>
                                        <p:tav tm="100000">
                                          <p:val>
                                            <p:strVal val="#ppt_x"/>
                                          </p:val>
                                        </p:tav>
                                      </p:tavLst>
                                    </p:anim>
                                    <p:anim calcmode="lin" valueType="num">
                                      <p:cBhvr>
                                        <p:cTn id="189" dur="900" decel="100000" fill="hold"/>
                                        <p:tgtEl>
                                          <p:spTgt spid="9239"/>
                                        </p:tgtEl>
                                        <p:attrNameLst>
                                          <p:attrName>ppt_y</p:attrName>
                                        </p:attrNameLst>
                                      </p:cBhvr>
                                      <p:tavLst>
                                        <p:tav tm="0">
                                          <p:val>
                                            <p:strVal val="#ppt_y+1"/>
                                          </p:val>
                                        </p:tav>
                                        <p:tav tm="100000">
                                          <p:val>
                                            <p:strVal val="#ppt_y-.03"/>
                                          </p:val>
                                        </p:tav>
                                      </p:tavLst>
                                    </p:anim>
                                    <p:anim calcmode="lin" valueType="num">
                                      <p:cBhvr>
                                        <p:cTn id="190" dur="100" accel="100000" fill="hold">
                                          <p:stCondLst>
                                            <p:cond delay="900"/>
                                          </p:stCondLst>
                                        </p:cTn>
                                        <p:tgtEl>
                                          <p:spTgt spid="9239"/>
                                        </p:tgtEl>
                                        <p:attrNameLst>
                                          <p:attrName>ppt_y</p:attrName>
                                        </p:attrNameLst>
                                      </p:cBhvr>
                                      <p:tavLst>
                                        <p:tav tm="0">
                                          <p:val>
                                            <p:strVal val="#ppt_y-.03"/>
                                          </p:val>
                                        </p:tav>
                                        <p:tav tm="100000">
                                          <p:val>
                                            <p:strVal val="#ppt_y"/>
                                          </p:val>
                                        </p:tav>
                                      </p:tavLst>
                                    </p:anim>
                                  </p:childTnLst>
                                </p:cTn>
                              </p:par>
                              <p:par>
                                <p:cTn id="191" presetID="37" presetClass="entr" presetSubtype="0" fill="hold" grpId="0" nodeType="withEffect">
                                  <p:stCondLst>
                                    <p:cond delay="0"/>
                                  </p:stCondLst>
                                  <p:childTnLst>
                                    <p:set>
                                      <p:cBhvr>
                                        <p:cTn id="192" dur="1" fill="hold">
                                          <p:stCondLst>
                                            <p:cond delay="0"/>
                                          </p:stCondLst>
                                        </p:cTn>
                                        <p:tgtEl>
                                          <p:spTgt spid="9240"/>
                                        </p:tgtEl>
                                        <p:attrNameLst>
                                          <p:attrName>style.visibility</p:attrName>
                                        </p:attrNameLst>
                                      </p:cBhvr>
                                      <p:to>
                                        <p:strVal val="visible"/>
                                      </p:to>
                                    </p:set>
                                    <p:animEffect transition="in" filter="fade">
                                      <p:cBhvr>
                                        <p:cTn id="193" dur="1000"/>
                                        <p:tgtEl>
                                          <p:spTgt spid="9240"/>
                                        </p:tgtEl>
                                      </p:cBhvr>
                                    </p:animEffect>
                                    <p:anim calcmode="lin" valueType="num">
                                      <p:cBhvr>
                                        <p:cTn id="194" dur="1000" fill="hold"/>
                                        <p:tgtEl>
                                          <p:spTgt spid="9240"/>
                                        </p:tgtEl>
                                        <p:attrNameLst>
                                          <p:attrName>ppt_x</p:attrName>
                                        </p:attrNameLst>
                                      </p:cBhvr>
                                      <p:tavLst>
                                        <p:tav tm="0">
                                          <p:val>
                                            <p:strVal val="#ppt_x"/>
                                          </p:val>
                                        </p:tav>
                                        <p:tav tm="100000">
                                          <p:val>
                                            <p:strVal val="#ppt_x"/>
                                          </p:val>
                                        </p:tav>
                                      </p:tavLst>
                                    </p:anim>
                                    <p:anim calcmode="lin" valueType="num">
                                      <p:cBhvr>
                                        <p:cTn id="195" dur="900" decel="100000" fill="hold"/>
                                        <p:tgtEl>
                                          <p:spTgt spid="9240"/>
                                        </p:tgtEl>
                                        <p:attrNameLst>
                                          <p:attrName>ppt_y</p:attrName>
                                        </p:attrNameLst>
                                      </p:cBhvr>
                                      <p:tavLst>
                                        <p:tav tm="0">
                                          <p:val>
                                            <p:strVal val="#ppt_y+1"/>
                                          </p:val>
                                        </p:tav>
                                        <p:tav tm="100000">
                                          <p:val>
                                            <p:strVal val="#ppt_y-.03"/>
                                          </p:val>
                                        </p:tav>
                                      </p:tavLst>
                                    </p:anim>
                                    <p:anim calcmode="lin" valueType="num">
                                      <p:cBhvr>
                                        <p:cTn id="196" dur="100" accel="100000" fill="hold">
                                          <p:stCondLst>
                                            <p:cond delay="900"/>
                                          </p:stCondLst>
                                        </p:cTn>
                                        <p:tgtEl>
                                          <p:spTgt spid="9240"/>
                                        </p:tgtEl>
                                        <p:attrNameLst>
                                          <p:attrName>ppt_y</p:attrName>
                                        </p:attrNameLst>
                                      </p:cBhvr>
                                      <p:tavLst>
                                        <p:tav tm="0">
                                          <p:val>
                                            <p:strVal val="#ppt_y-.03"/>
                                          </p:val>
                                        </p:tav>
                                        <p:tav tm="100000">
                                          <p:val>
                                            <p:strVal val="#ppt_y"/>
                                          </p:val>
                                        </p:tav>
                                      </p:tavLst>
                                    </p:anim>
                                  </p:childTnLst>
                                </p:cTn>
                              </p:par>
                              <p:par>
                                <p:cTn id="197" presetID="37" presetClass="entr" presetSubtype="0" fill="hold" nodeType="withEffect">
                                  <p:stCondLst>
                                    <p:cond delay="0"/>
                                  </p:stCondLst>
                                  <p:childTnLst>
                                    <p:set>
                                      <p:cBhvr>
                                        <p:cTn id="198" dur="1" fill="hold">
                                          <p:stCondLst>
                                            <p:cond delay="0"/>
                                          </p:stCondLst>
                                        </p:cTn>
                                        <p:tgtEl>
                                          <p:spTgt spid="45"/>
                                        </p:tgtEl>
                                        <p:attrNameLst>
                                          <p:attrName>style.visibility</p:attrName>
                                        </p:attrNameLst>
                                      </p:cBhvr>
                                      <p:to>
                                        <p:strVal val="visible"/>
                                      </p:to>
                                    </p:set>
                                    <p:animEffect transition="in" filter="fade">
                                      <p:cBhvr>
                                        <p:cTn id="199" dur="1000"/>
                                        <p:tgtEl>
                                          <p:spTgt spid="45"/>
                                        </p:tgtEl>
                                      </p:cBhvr>
                                    </p:animEffect>
                                    <p:anim calcmode="lin" valueType="num">
                                      <p:cBhvr>
                                        <p:cTn id="200" dur="1000" fill="hold"/>
                                        <p:tgtEl>
                                          <p:spTgt spid="45"/>
                                        </p:tgtEl>
                                        <p:attrNameLst>
                                          <p:attrName>ppt_x</p:attrName>
                                        </p:attrNameLst>
                                      </p:cBhvr>
                                      <p:tavLst>
                                        <p:tav tm="0">
                                          <p:val>
                                            <p:strVal val="#ppt_x"/>
                                          </p:val>
                                        </p:tav>
                                        <p:tav tm="100000">
                                          <p:val>
                                            <p:strVal val="#ppt_x"/>
                                          </p:val>
                                        </p:tav>
                                      </p:tavLst>
                                    </p:anim>
                                    <p:anim calcmode="lin" valueType="num">
                                      <p:cBhvr>
                                        <p:cTn id="201" dur="900" decel="100000" fill="hold"/>
                                        <p:tgtEl>
                                          <p:spTgt spid="45"/>
                                        </p:tgtEl>
                                        <p:attrNameLst>
                                          <p:attrName>ppt_y</p:attrName>
                                        </p:attrNameLst>
                                      </p:cBhvr>
                                      <p:tavLst>
                                        <p:tav tm="0">
                                          <p:val>
                                            <p:strVal val="#ppt_y+1"/>
                                          </p:val>
                                        </p:tav>
                                        <p:tav tm="100000">
                                          <p:val>
                                            <p:strVal val="#ppt_y-.03"/>
                                          </p:val>
                                        </p:tav>
                                      </p:tavLst>
                                    </p:anim>
                                    <p:anim calcmode="lin" valueType="num">
                                      <p:cBhvr>
                                        <p:cTn id="202" dur="100" accel="100000" fill="hold">
                                          <p:stCondLst>
                                            <p:cond delay="900"/>
                                          </p:stCondLst>
                                        </p:cTn>
                                        <p:tgtEl>
                                          <p:spTgt spid="45"/>
                                        </p:tgtEl>
                                        <p:attrNameLst>
                                          <p:attrName>ppt_y</p:attrName>
                                        </p:attrNameLst>
                                      </p:cBhvr>
                                      <p:tavLst>
                                        <p:tav tm="0">
                                          <p:val>
                                            <p:strVal val="#ppt_y-.03"/>
                                          </p:val>
                                        </p:tav>
                                        <p:tav tm="100000">
                                          <p:val>
                                            <p:strVal val="#ppt_y"/>
                                          </p:val>
                                        </p:tav>
                                      </p:tavLst>
                                    </p:anim>
                                  </p:childTnLst>
                                </p:cTn>
                              </p:par>
                            </p:childTnLst>
                          </p:cTn>
                        </p:par>
                      </p:childTnLst>
                    </p:cTn>
                  </p:par>
                  <p:par>
                    <p:cTn id="203" fill="hold" nodeType="clickPar">
                      <p:stCondLst>
                        <p:cond delay="indefinite"/>
                      </p:stCondLst>
                      <p:childTnLst>
                        <p:par>
                          <p:cTn id="204" fill="hold" nodeType="withGroup">
                            <p:stCondLst>
                              <p:cond delay="0"/>
                            </p:stCondLst>
                            <p:childTnLst>
                              <p:par>
                                <p:cTn id="205" presetID="37" presetClass="entr" presetSubtype="0" fill="hold" grpId="0" nodeType="clickEffect">
                                  <p:stCondLst>
                                    <p:cond delay="0"/>
                                  </p:stCondLst>
                                  <p:childTnLst>
                                    <p:set>
                                      <p:cBhvr>
                                        <p:cTn id="206" dur="1" fill="hold">
                                          <p:stCondLst>
                                            <p:cond delay="0"/>
                                          </p:stCondLst>
                                        </p:cTn>
                                        <p:tgtEl>
                                          <p:spTgt spid="9241"/>
                                        </p:tgtEl>
                                        <p:attrNameLst>
                                          <p:attrName>style.visibility</p:attrName>
                                        </p:attrNameLst>
                                      </p:cBhvr>
                                      <p:to>
                                        <p:strVal val="visible"/>
                                      </p:to>
                                    </p:set>
                                    <p:animEffect transition="in" filter="fade">
                                      <p:cBhvr>
                                        <p:cTn id="207" dur="1000"/>
                                        <p:tgtEl>
                                          <p:spTgt spid="9241"/>
                                        </p:tgtEl>
                                      </p:cBhvr>
                                    </p:animEffect>
                                    <p:anim calcmode="lin" valueType="num">
                                      <p:cBhvr>
                                        <p:cTn id="208" dur="1000" fill="hold"/>
                                        <p:tgtEl>
                                          <p:spTgt spid="9241"/>
                                        </p:tgtEl>
                                        <p:attrNameLst>
                                          <p:attrName>ppt_x</p:attrName>
                                        </p:attrNameLst>
                                      </p:cBhvr>
                                      <p:tavLst>
                                        <p:tav tm="0">
                                          <p:val>
                                            <p:strVal val="#ppt_x"/>
                                          </p:val>
                                        </p:tav>
                                        <p:tav tm="100000">
                                          <p:val>
                                            <p:strVal val="#ppt_x"/>
                                          </p:val>
                                        </p:tav>
                                      </p:tavLst>
                                    </p:anim>
                                    <p:anim calcmode="lin" valueType="num">
                                      <p:cBhvr>
                                        <p:cTn id="209" dur="900" decel="100000" fill="hold"/>
                                        <p:tgtEl>
                                          <p:spTgt spid="9241"/>
                                        </p:tgtEl>
                                        <p:attrNameLst>
                                          <p:attrName>ppt_y</p:attrName>
                                        </p:attrNameLst>
                                      </p:cBhvr>
                                      <p:tavLst>
                                        <p:tav tm="0">
                                          <p:val>
                                            <p:strVal val="#ppt_y+1"/>
                                          </p:val>
                                        </p:tav>
                                        <p:tav tm="100000">
                                          <p:val>
                                            <p:strVal val="#ppt_y-.03"/>
                                          </p:val>
                                        </p:tav>
                                      </p:tavLst>
                                    </p:anim>
                                    <p:anim calcmode="lin" valueType="num">
                                      <p:cBhvr>
                                        <p:cTn id="210" dur="100" accel="100000" fill="hold">
                                          <p:stCondLst>
                                            <p:cond delay="900"/>
                                          </p:stCondLst>
                                        </p:cTn>
                                        <p:tgtEl>
                                          <p:spTgt spid="9241"/>
                                        </p:tgtEl>
                                        <p:attrNameLst>
                                          <p:attrName>ppt_y</p:attrName>
                                        </p:attrNameLst>
                                      </p:cBhvr>
                                      <p:tavLst>
                                        <p:tav tm="0">
                                          <p:val>
                                            <p:strVal val="#ppt_y-.03"/>
                                          </p:val>
                                        </p:tav>
                                        <p:tav tm="100000">
                                          <p:val>
                                            <p:strVal val="#ppt_y"/>
                                          </p:val>
                                        </p:tav>
                                      </p:tavLst>
                                    </p:anim>
                                  </p:childTnLst>
                                </p:cTn>
                              </p:par>
                              <p:par>
                                <p:cTn id="211" presetID="37" presetClass="entr" presetSubtype="0" fill="hold" grpId="0" nodeType="withEffect">
                                  <p:stCondLst>
                                    <p:cond delay="0"/>
                                  </p:stCondLst>
                                  <p:childTnLst>
                                    <p:set>
                                      <p:cBhvr>
                                        <p:cTn id="212" dur="1" fill="hold">
                                          <p:stCondLst>
                                            <p:cond delay="0"/>
                                          </p:stCondLst>
                                        </p:cTn>
                                        <p:tgtEl>
                                          <p:spTgt spid="9242"/>
                                        </p:tgtEl>
                                        <p:attrNameLst>
                                          <p:attrName>style.visibility</p:attrName>
                                        </p:attrNameLst>
                                      </p:cBhvr>
                                      <p:to>
                                        <p:strVal val="visible"/>
                                      </p:to>
                                    </p:set>
                                    <p:animEffect transition="in" filter="fade">
                                      <p:cBhvr>
                                        <p:cTn id="213" dur="1000"/>
                                        <p:tgtEl>
                                          <p:spTgt spid="9242"/>
                                        </p:tgtEl>
                                      </p:cBhvr>
                                    </p:animEffect>
                                    <p:anim calcmode="lin" valueType="num">
                                      <p:cBhvr>
                                        <p:cTn id="214" dur="1000" fill="hold"/>
                                        <p:tgtEl>
                                          <p:spTgt spid="9242"/>
                                        </p:tgtEl>
                                        <p:attrNameLst>
                                          <p:attrName>ppt_x</p:attrName>
                                        </p:attrNameLst>
                                      </p:cBhvr>
                                      <p:tavLst>
                                        <p:tav tm="0">
                                          <p:val>
                                            <p:strVal val="#ppt_x"/>
                                          </p:val>
                                        </p:tav>
                                        <p:tav tm="100000">
                                          <p:val>
                                            <p:strVal val="#ppt_x"/>
                                          </p:val>
                                        </p:tav>
                                      </p:tavLst>
                                    </p:anim>
                                    <p:anim calcmode="lin" valueType="num">
                                      <p:cBhvr>
                                        <p:cTn id="215" dur="900" decel="100000" fill="hold"/>
                                        <p:tgtEl>
                                          <p:spTgt spid="9242"/>
                                        </p:tgtEl>
                                        <p:attrNameLst>
                                          <p:attrName>ppt_y</p:attrName>
                                        </p:attrNameLst>
                                      </p:cBhvr>
                                      <p:tavLst>
                                        <p:tav tm="0">
                                          <p:val>
                                            <p:strVal val="#ppt_y+1"/>
                                          </p:val>
                                        </p:tav>
                                        <p:tav tm="100000">
                                          <p:val>
                                            <p:strVal val="#ppt_y-.03"/>
                                          </p:val>
                                        </p:tav>
                                      </p:tavLst>
                                    </p:anim>
                                    <p:anim calcmode="lin" valueType="num">
                                      <p:cBhvr>
                                        <p:cTn id="216" dur="100" accel="100000" fill="hold">
                                          <p:stCondLst>
                                            <p:cond delay="900"/>
                                          </p:stCondLst>
                                        </p:cTn>
                                        <p:tgtEl>
                                          <p:spTgt spid="9242"/>
                                        </p:tgtEl>
                                        <p:attrNameLst>
                                          <p:attrName>ppt_y</p:attrName>
                                        </p:attrNameLst>
                                      </p:cBhvr>
                                      <p:tavLst>
                                        <p:tav tm="0">
                                          <p:val>
                                            <p:strVal val="#ppt_y-.03"/>
                                          </p:val>
                                        </p:tav>
                                        <p:tav tm="100000">
                                          <p:val>
                                            <p:strVal val="#ppt_y"/>
                                          </p:val>
                                        </p:tav>
                                      </p:tavLst>
                                    </p:anim>
                                  </p:childTnLst>
                                </p:cTn>
                              </p:par>
                              <p:par>
                                <p:cTn id="217" presetID="37" presetClass="entr" presetSubtype="0" fill="hold" nodeType="withEffect">
                                  <p:stCondLst>
                                    <p:cond delay="0"/>
                                  </p:stCondLst>
                                  <p:childTnLst>
                                    <p:set>
                                      <p:cBhvr>
                                        <p:cTn id="218" dur="1" fill="hold">
                                          <p:stCondLst>
                                            <p:cond delay="0"/>
                                          </p:stCondLst>
                                        </p:cTn>
                                        <p:tgtEl>
                                          <p:spTgt spid="46"/>
                                        </p:tgtEl>
                                        <p:attrNameLst>
                                          <p:attrName>style.visibility</p:attrName>
                                        </p:attrNameLst>
                                      </p:cBhvr>
                                      <p:to>
                                        <p:strVal val="visible"/>
                                      </p:to>
                                    </p:set>
                                    <p:animEffect transition="in" filter="fade">
                                      <p:cBhvr>
                                        <p:cTn id="219" dur="1000"/>
                                        <p:tgtEl>
                                          <p:spTgt spid="46"/>
                                        </p:tgtEl>
                                      </p:cBhvr>
                                    </p:animEffect>
                                    <p:anim calcmode="lin" valueType="num">
                                      <p:cBhvr>
                                        <p:cTn id="220" dur="1000" fill="hold"/>
                                        <p:tgtEl>
                                          <p:spTgt spid="46"/>
                                        </p:tgtEl>
                                        <p:attrNameLst>
                                          <p:attrName>ppt_x</p:attrName>
                                        </p:attrNameLst>
                                      </p:cBhvr>
                                      <p:tavLst>
                                        <p:tav tm="0">
                                          <p:val>
                                            <p:strVal val="#ppt_x"/>
                                          </p:val>
                                        </p:tav>
                                        <p:tav tm="100000">
                                          <p:val>
                                            <p:strVal val="#ppt_x"/>
                                          </p:val>
                                        </p:tav>
                                      </p:tavLst>
                                    </p:anim>
                                    <p:anim calcmode="lin" valueType="num">
                                      <p:cBhvr>
                                        <p:cTn id="221" dur="900" decel="100000" fill="hold"/>
                                        <p:tgtEl>
                                          <p:spTgt spid="46"/>
                                        </p:tgtEl>
                                        <p:attrNameLst>
                                          <p:attrName>ppt_y</p:attrName>
                                        </p:attrNameLst>
                                      </p:cBhvr>
                                      <p:tavLst>
                                        <p:tav tm="0">
                                          <p:val>
                                            <p:strVal val="#ppt_y+1"/>
                                          </p:val>
                                        </p:tav>
                                        <p:tav tm="100000">
                                          <p:val>
                                            <p:strVal val="#ppt_y-.03"/>
                                          </p:val>
                                        </p:tav>
                                      </p:tavLst>
                                    </p:anim>
                                    <p:anim calcmode="lin" valueType="num">
                                      <p:cBhvr>
                                        <p:cTn id="222" dur="100" accel="100000" fill="hold">
                                          <p:stCondLst>
                                            <p:cond delay="900"/>
                                          </p:stCondLst>
                                        </p:cTn>
                                        <p:tgtEl>
                                          <p:spTgt spid="46"/>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20" grpId="0"/>
      <p:bldP spid="9221" grpId="0"/>
      <p:bldP spid="9223" grpId="0"/>
      <p:bldP spid="9224" grpId="0"/>
      <p:bldP spid="9225" grpId="0"/>
      <p:bldP spid="9226" grpId="0"/>
      <p:bldP spid="9227" grpId="0"/>
      <p:bldP spid="9228" grpId="0"/>
      <p:bldP spid="9229" grpId="0"/>
      <p:bldP spid="9230" grpId="0"/>
      <p:bldP spid="9231" grpId="0"/>
      <p:bldP spid="9232" grpId="0"/>
      <p:bldP spid="9233" grpId="0"/>
      <p:bldP spid="9234" grpId="0"/>
      <p:bldP spid="9235" grpId="0"/>
      <p:bldP spid="9236" grpId="0"/>
      <p:bldP spid="9237" grpId="0"/>
      <p:bldP spid="9238" grpId="0"/>
      <p:bldP spid="9239" grpId="0"/>
      <p:bldP spid="9240" grpId="0"/>
      <p:bldP spid="9241" grpId="0"/>
      <p:bldP spid="924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Titolo 1"/>
          <p:cNvSpPr txBox="1">
            <a:spLocks/>
          </p:cNvSpPr>
          <p:nvPr/>
        </p:nvSpPr>
        <p:spPr bwMode="auto">
          <a:xfrm>
            <a:off x="501650" y="2740025"/>
            <a:ext cx="8140700" cy="1377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182563" eaLnBrk="0" hangingPunct="0">
              <a:defRPr sz="2400">
                <a:solidFill>
                  <a:schemeClr val="tx1"/>
                </a:solidFill>
                <a:latin typeface="Trebuchet MS" charset="0"/>
                <a:ea typeface="Geneva" charset="0"/>
                <a:cs typeface="Geneva" charset="0"/>
              </a:defRPr>
            </a:lvl1pPr>
            <a:lvl2pPr marL="742950" indent="-285750" eaLnBrk="0" hangingPunct="0">
              <a:defRPr sz="2400">
                <a:solidFill>
                  <a:schemeClr val="tx1"/>
                </a:solidFill>
                <a:latin typeface="Trebuchet MS" charset="0"/>
                <a:ea typeface="Geneva" charset="0"/>
              </a:defRPr>
            </a:lvl2pPr>
            <a:lvl3pPr marL="1143000" indent="-228600" eaLnBrk="0" hangingPunct="0">
              <a:defRPr sz="2400">
                <a:solidFill>
                  <a:schemeClr val="tx1"/>
                </a:solidFill>
                <a:latin typeface="Trebuchet MS" charset="0"/>
                <a:ea typeface="Geneva" charset="0"/>
              </a:defRPr>
            </a:lvl3pPr>
            <a:lvl4pPr marL="1600200" indent="-228600" eaLnBrk="0" hangingPunct="0">
              <a:defRPr sz="2400">
                <a:solidFill>
                  <a:schemeClr val="tx1"/>
                </a:solidFill>
                <a:latin typeface="Trebuchet MS" charset="0"/>
                <a:ea typeface="Geneva" charset="0"/>
              </a:defRPr>
            </a:lvl4pPr>
            <a:lvl5pPr marL="2057400" indent="-228600" eaLnBrk="0" hangingPunct="0">
              <a:defRPr sz="2400">
                <a:solidFill>
                  <a:schemeClr val="tx1"/>
                </a:solidFill>
                <a:latin typeface="Trebuchet MS" charset="0"/>
                <a:ea typeface="Geneva" charset="0"/>
              </a:defRPr>
            </a:lvl5pPr>
            <a:lvl6pPr marL="2514600" indent="-228600" eaLnBrk="0" fontAlgn="base" hangingPunct="0">
              <a:spcBef>
                <a:spcPct val="0"/>
              </a:spcBef>
              <a:spcAft>
                <a:spcPct val="0"/>
              </a:spcAft>
              <a:defRPr sz="2400">
                <a:solidFill>
                  <a:schemeClr val="tx1"/>
                </a:solidFill>
                <a:latin typeface="Trebuchet MS" charset="0"/>
                <a:ea typeface="Geneva" charset="0"/>
              </a:defRPr>
            </a:lvl6pPr>
            <a:lvl7pPr marL="2971800" indent="-228600" eaLnBrk="0" fontAlgn="base" hangingPunct="0">
              <a:spcBef>
                <a:spcPct val="0"/>
              </a:spcBef>
              <a:spcAft>
                <a:spcPct val="0"/>
              </a:spcAft>
              <a:defRPr sz="2400">
                <a:solidFill>
                  <a:schemeClr val="tx1"/>
                </a:solidFill>
                <a:latin typeface="Trebuchet MS" charset="0"/>
                <a:ea typeface="Geneva" charset="0"/>
              </a:defRPr>
            </a:lvl7pPr>
            <a:lvl8pPr marL="3429000" indent="-228600" eaLnBrk="0" fontAlgn="base" hangingPunct="0">
              <a:spcBef>
                <a:spcPct val="0"/>
              </a:spcBef>
              <a:spcAft>
                <a:spcPct val="0"/>
              </a:spcAft>
              <a:defRPr sz="2400">
                <a:solidFill>
                  <a:schemeClr val="tx1"/>
                </a:solidFill>
                <a:latin typeface="Trebuchet MS" charset="0"/>
                <a:ea typeface="Geneva" charset="0"/>
              </a:defRPr>
            </a:lvl8pPr>
            <a:lvl9pPr marL="3886200" indent="-228600" eaLnBrk="0" fontAlgn="base" hangingPunct="0">
              <a:spcBef>
                <a:spcPct val="0"/>
              </a:spcBef>
              <a:spcAft>
                <a:spcPct val="0"/>
              </a:spcAft>
              <a:defRPr sz="2400">
                <a:solidFill>
                  <a:schemeClr val="tx1"/>
                </a:solidFill>
                <a:latin typeface="Trebuchet MS" charset="0"/>
                <a:ea typeface="Geneva" charset="0"/>
              </a:defRPr>
            </a:lvl9pPr>
          </a:lstStyle>
          <a:p>
            <a:pPr algn="ctr" defTabSz="914400" eaLnBrk="1" hangingPunct="1">
              <a:buClr>
                <a:srgbClr val="C3260C"/>
              </a:buClr>
              <a:buSzPct val="128000"/>
              <a:buFont typeface="Georgia" charset="0"/>
              <a:buNone/>
            </a:pPr>
            <a:r>
              <a:rPr lang="it-IT" sz="7200" b="1">
                <a:solidFill>
                  <a:srgbClr val="F9C31B"/>
                </a:solidFill>
                <a:latin typeface="Arial" charset="0"/>
                <a:cs typeface="Arial" charset="0"/>
              </a:rPr>
              <a:t>THEMES</a:t>
            </a:r>
            <a:endParaRPr lang="it-IT" sz="3600" b="1">
              <a:solidFill>
                <a:srgbClr val="F9C31B"/>
              </a:solidFill>
              <a:latin typeface="Arial" charset="0"/>
              <a:cs typeface="Arial" charset="0"/>
            </a:endParaRPr>
          </a:p>
        </p:txBody>
      </p:sp>
    </p:spTree>
  </p:cSld>
  <p:clrMapOvr>
    <a:masterClrMapping/>
  </p:clrMapOvr>
  <mc:AlternateContent xmlns:mc="http://schemas.openxmlformats.org/markup-compatibility/2006" xmlns:p14="http://schemas.microsoft.com/office/powerpoint/2010/main">
    <mc:Choice Requires="p14">
      <p:transition spd="slow" p14:dur="2000" advClick="0" advTm="4000">
        <p:circle/>
      </p:transition>
    </mc:Choice>
    <mc:Fallback xmlns="">
      <p:transition xmlns:p14="http://schemas.microsoft.com/office/powerpoint/2010/main" spd="slow" advClick="0" advTm="4000">
        <p:circl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Segnaposto contenuto 2"/>
          <p:cNvSpPr>
            <a:spLocks noGrp="1"/>
          </p:cNvSpPr>
          <p:nvPr>
            <p:ph sz="quarter" idx="13"/>
          </p:nvPr>
        </p:nvSpPr>
        <p:spPr>
          <a:xfrm>
            <a:off x="309563" y="136525"/>
            <a:ext cx="8524875" cy="1019175"/>
          </a:xfrm>
        </p:spPr>
        <p:txBody>
          <a:bodyPr/>
          <a:lstStyle/>
          <a:p>
            <a:pPr marL="44450" indent="0" algn="ctr" eaLnBrk="1" hangingPunct="1">
              <a:buFont typeface="Georgia" charset="0"/>
              <a:buNone/>
            </a:pPr>
            <a:r>
              <a:rPr lang="it-IT" sz="4800">
                <a:solidFill>
                  <a:srgbClr val="000090"/>
                </a:solidFill>
                <a:latin typeface="Arial" charset="0"/>
                <a:cs typeface="Arial" charset="0"/>
              </a:rPr>
              <a:t>THEMES</a:t>
            </a:r>
          </a:p>
        </p:txBody>
      </p:sp>
      <p:sp>
        <p:nvSpPr>
          <p:cNvPr id="2" name="Rettangolo 1"/>
          <p:cNvSpPr/>
          <p:nvPr/>
        </p:nvSpPr>
        <p:spPr>
          <a:xfrm>
            <a:off x="1773238" y="1492250"/>
            <a:ext cx="6824662" cy="461963"/>
          </a:xfrm>
          <a:prstGeom prst="rect">
            <a:avLst/>
          </a:prstGeom>
        </p:spPr>
        <p:txBody>
          <a:bodyPr>
            <a:spAutoFit/>
          </a:bodyPr>
          <a:lstStyle/>
          <a:p>
            <a:pPr fontAlgn="auto">
              <a:spcBef>
                <a:spcPts val="0"/>
              </a:spcBef>
              <a:spcAft>
                <a:spcPts val="0"/>
              </a:spcAft>
              <a:defRPr/>
            </a:pPr>
            <a:r>
              <a:rPr lang="en-GB" dirty="0">
                <a:solidFill>
                  <a:schemeClr val="accent5"/>
                </a:solidFill>
                <a:latin typeface="Wingdings 3" charset="0"/>
                <a:ea typeface="+mn-ea"/>
                <a:cs typeface="Wingdings 3" charset="0"/>
              </a:rPr>
              <a:t></a:t>
            </a:r>
            <a:r>
              <a:rPr lang="en-GB" dirty="0">
                <a:solidFill>
                  <a:schemeClr val="accent5"/>
                </a:solidFill>
                <a:latin typeface="Arial" charset="0"/>
                <a:ea typeface="+mn-ea"/>
                <a:cs typeface="Arial" charset="0"/>
              </a:rPr>
              <a:t> </a:t>
            </a:r>
            <a:r>
              <a:rPr lang="en-GB" sz="1600" dirty="0">
                <a:latin typeface="Arial"/>
                <a:ea typeface="+mn-ea"/>
                <a:cs typeface="Arial"/>
              </a:rPr>
              <a:t>Appearance and reality</a:t>
            </a:r>
            <a:endParaRPr lang="it-IT" sz="1600" dirty="0">
              <a:latin typeface="Arial"/>
              <a:ea typeface="+mn-ea"/>
              <a:cs typeface="Arial"/>
            </a:endParaRPr>
          </a:p>
        </p:txBody>
      </p:sp>
      <p:sp>
        <p:nvSpPr>
          <p:cNvPr id="5" name="Rettangolo 4"/>
          <p:cNvSpPr/>
          <p:nvPr/>
        </p:nvSpPr>
        <p:spPr>
          <a:xfrm>
            <a:off x="1773238" y="2252663"/>
            <a:ext cx="6824662" cy="460375"/>
          </a:xfrm>
          <a:prstGeom prst="rect">
            <a:avLst/>
          </a:prstGeom>
        </p:spPr>
        <p:txBody>
          <a:bodyPr>
            <a:spAutoFit/>
          </a:bodyPr>
          <a:lstStyle/>
          <a:p>
            <a:pPr fontAlgn="auto">
              <a:spcBef>
                <a:spcPts val="0"/>
              </a:spcBef>
              <a:spcAft>
                <a:spcPts val="0"/>
              </a:spcAft>
              <a:defRPr/>
            </a:pPr>
            <a:r>
              <a:rPr lang="en-GB" sz="1600" dirty="0">
                <a:solidFill>
                  <a:srgbClr val="000090"/>
                </a:solidFill>
                <a:latin typeface="Wingdings 3" charset="0"/>
                <a:ea typeface="+mn-ea"/>
                <a:cs typeface="Wingdings 3" charset="0"/>
              </a:rPr>
              <a:t>			</a:t>
            </a:r>
            <a:r>
              <a:rPr lang="en-GB" dirty="0">
                <a:solidFill>
                  <a:schemeClr val="accent5"/>
                </a:solidFill>
                <a:latin typeface="Wingdings 3" charset="0"/>
                <a:ea typeface="+mn-ea"/>
                <a:cs typeface="Wingdings 3" charset="0"/>
              </a:rPr>
              <a:t></a:t>
            </a:r>
            <a:r>
              <a:rPr lang="en-GB" dirty="0">
                <a:solidFill>
                  <a:schemeClr val="accent5"/>
                </a:solidFill>
                <a:latin typeface="Arial" charset="0"/>
                <a:ea typeface="+mn-ea"/>
                <a:cs typeface="Arial" charset="0"/>
              </a:rPr>
              <a:t> </a:t>
            </a:r>
            <a:r>
              <a:rPr lang="en-GB" sz="1600" dirty="0">
                <a:latin typeface="Arial"/>
                <a:ea typeface="+mn-ea"/>
                <a:cs typeface="Arial"/>
              </a:rPr>
              <a:t>Love</a:t>
            </a:r>
            <a:endParaRPr lang="it-IT" sz="1600" dirty="0">
              <a:latin typeface="Arial"/>
              <a:ea typeface="+mn-ea"/>
              <a:cs typeface="Arial"/>
            </a:endParaRPr>
          </a:p>
        </p:txBody>
      </p:sp>
      <p:sp>
        <p:nvSpPr>
          <p:cNvPr id="6" name="Rettangolo 5"/>
          <p:cNvSpPr/>
          <p:nvPr/>
        </p:nvSpPr>
        <p:spPr>
          <a:xfrm>
            <a:off x="1773238" y="3011488"/>
            <a:ext cx="6824662" cy="461962"/>
          </a:xfrm>
          <a:prstGeom prst="rect">
            <a:avLst/>
          </a:prstGeom>
        </p:spPr>
        <p:txBody>
          <a:bodyPr>
            <a:spAutoFit/>
          </a:bodyPr>
          <a:lstStyle/>
          <a:p>
            <a:pPr fontAlgn="auto">
              <a:spcBef>
                <a:spcPts val="0"/>
              </a:spcBef>
              <a:spcAft>
                <a:spcPts val="0"/>
              </a:spcAft>
              <a:defRPr/>
            </a:pPr>
            <a:r>
              <a:rPr lang="en-GB" sz="1600" dirty="0">
                <a:solidFill>
                  <a:srgbClr val="000090"/>
                </a:solidFill>
                <a:latin typeface="Wingdings 3" charset="0"/>
                <a:ea typeface="+mn-ea"/>
                <a:cs typeface="Wingdings 3" charset="0"/>
              </a:rPr>
              <a:t>					</a:t>
            </a:r>
            <a:r>
              <a:rPr lang="en-GB" dirty="0">
                <a:solidFill>
                  <a:schemeClr val="accent5"/>
                </a:solidFill>
                <a:latin typeface="Wingdings 3" charset="0"/>
                <a:ea typeface="+mn-ea"/>
                <a:cs typeface="Wingdings 3" charset="0"/>
              </a:rPr>
              <a:t></a:t>
            </a:r>
            <a:r>
              <a:rPr lang="en-GB" dirty="0">
                <a:solidFill>
                  <a:schemeClr val="accent5"/>
                </a:solidFill>
                <a:latin typeface="Arial" charset="0"/>
                <a:ea typeface="+mn-ea"/>
                <a:cs typeface="Arial" charset="0"/>
              </a:rPr>
              <a:t> </a:t>
            </a:r>
            <a:r>
              <a:rPr lang="en-GB" sz="1600" dirty="0">
                <a:latin typeface="Arial"/>
                <a:ea typeface="+mn-ea"/>
                <a:cs typeface="Arial"/>
              </a:rPr>
              <a:t>Kingship and policy</a:t>
            </a:r>
            <a:endParaRPr lang="it-IT" sz="1600" dirty="0">
              <a:latin typeface="Arial"/>
              <a:ea typeface="+mn-ea"/>
              <a:cs typeface="Arial"/>
            </a:endParaRPr>
          </a:p>
        </p:txBody>
      </p:sp>
      <p:sp>
        <p:nvSpPr>
          <p:cNvPr id="11270" name="Rettangolo 6"/>
          <p:cNvSpPr>
            <a:spLocks noChangeArrowheads="1"/>
          </p:cNvSpPr>
          <p:nvPr/>
        </p:nvSpPr>
        <p:spPr bwMode="auto">
          <a:xfrm>
            <a:off x="1773238" y="3770313"/>
            <a:ext cx="6824662"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GB" sz="1600">
                <a:solidFill>
                  <a:srgbClr val="000090"/>
                </a:solidFill>
                <a:latin typeface="Wingdings 3" charset="0"/>
                <a:cs typeface="Wingdings 3" charset="0"/>
              </a:rPr>
              <a:t>									</a:t>
            </a:r>
            <a:r>
              <a:rPr lang="en-GB">
                <a:solidFill>
                  <a:srgbClr val="FF8021"/>
                </a:solidFill>
                <a:latin typeface="Wingdings 3" charset="0"/>
                <a:cs typeface="Wingdings 3" charset="0"/>
              </a:rPr>
              <a:t></a:t>
            </a:r>
            <a:r>
              <a:rPr lang="en-GB">
                <a:solidFill>
                  <a:srgbClr val="FF8021"/>
                </a:solidFill>
                <a:latin typeface="Arial" charset="0"/>
                <a:cs typeface="Arial" charset="0"/>
              </a:rPr>
              <a:t> </a:t>
            </a:r>
            <a:r>
              <a:rPr lang="en-GB" sz="1600">
                <a:latin typeface="Arial" charset="0"/>
                <a:cs typeface="Arial" charset="0"/>
              </a:rPr>
              <a:t>Good and evil</a:t>
            </a:r>
            <a:r>
              <a:rPr lang="it-IT" sz="1600">
                <a:latin typeface="Arial" charset="0"/>
                <a:cs typeface="Arial" charset="0"/>
              </a:rPr>
              <a:t> </a:t>
            </a:r>
          </a:p>
        </p:txBody>
      </p:sp>
      <p:sp>
        <p:nvSpPr>
          <p:cNvPr id="11271" name="Rettangolo 7"/>
          <p:cNvSpPr>
            <a:spLocks noChangeArrowheads="1"/>
          </p:cNvSpPr>
          <p:nvPr/>
        </p:nvSpPr>
        <p:spPr bwMode="auto">
          <a:xfrm>
            <a:off x="1773238" y="4530725"/>
            <a:ext cx="6824662"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GB" sz="1600">
                <a:solidFill>
                  <a:srgbClr val="000090"/>
                </a:solidFill>
                <a:latin typeface="Wingdings 3" charset="0"/>
                <a:cs typeface="Wingdings 3" charset="0"/>
              </a:rPr>
              <a:t>					</a:t>
            </a:r>
            <a:r>
              <a:rPr lang="en-GB">
                <a:solidFill>
                  <a:srgbClr val="FF8021"/>
                </a:solidFill>
                <a:latin typeface="Wingdings 3" charset="0"/>
                <a:cs typeface="Wingdings 3" charset="0"/>
              </a:rPr>
              <a:t></a:t>
            </a:r>
            <a:r>
              <a:rPr lang="en-GB">
                <a:solidFill>
                  <a:srgbClr val="FF8021"/>
                </a:solidFill>
                <a:latin typeface="Arial" charset="0"/>
                <a:cs typeface="Arial" charset="0"/>
              </a:rPr>
              <a:t> </a:t>
            </a:r>
            <a:r>
              <a:rPr lang="en-GB" sz="1600">
                <a:latin typeface="Arial" charset="0"/>
                <a:cs typeface="Arial" charset="0"/>
              </a:rPr>
              <a:t>Energy</a:t>
            </a:r>
            <a:endParaRPr lang="it-IT" sz="1600">
              <a:latin typeface="Arial" charset="0"/>
              <a:cs typeface="Arial" charset="0"/>
            </a:endParaRPr>
          </a:p>
        </p:txBody>
      </p:sp>
      <p:sp>
        <p:nvSpPr>
          <p:cNvPr id="11272" name="Rettangolo 8"/>
          <p:cNvSpPr>
            <a:spLocks noChangeArrowheads="1"/>
          </p:cNvSpPr>
          <p:nvPr/>
        </p:nvSpPr>
        <p:spPr bwMode="auto">
          <a:xfrm>
            <a:off x="1773238" y="5289550"/>
            <a:ext cx="6824662"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GB" sz="1600">
                <a:solidFill>
                  <a:srgbClr val="000090"/>
                </a:solidFill>
                <a:latin typeface="Wingdings 3" charset="0"/>
                <a:cs typeface="Wingdings 3" charset="0"/>
              </a:rPr>
              <a:t>			</a:t>
            </a:r>
            <a:r>
              <a:rPr lang="en-GB">
                <a:solidFill>
                  <a:srgbClr val="FF8021"/>
                </a:solidFill>
                <a:latin typeface="Wingdings 3" charset="0"/>
                <a:cs typeface="Wingdings 3" charset="0"/>
              </a:rPr>
              <a:t></a:t>
            </a:r>
            <a:r>
              <a:rPr lang="en-GB">
                <a:solidFill>
                  <a:srgbClr val="FF8021"/>
                </a:solidFill>
                <a:latin typeface="Arial" charset="0"/>
                <a:cs typeface="Arial" charset="0"/>
              </a:rPr>
              <a:t> </a:t>
            </a:r>
            <a:r>
              <a:rPr lang="en-GB" sz="1600">
                <a:latin typeface="Arial" charset="0"/>
                <a:cs typeface="Arial" charset="0"/>
              </a:rPr>
              <a:t>Fate, stoicism and courage</a:t>
            </a:r>
            <a:r>
              <a:rPr lang="it-IT" sz="1600">
                <a:latin typeface="Arial" charset="0"/>
                <a:cs typeface="Arial" charset="0"/>
              </a:rPr>
              <a:t> </a:t>
            </a:r>
          </a:p>
        </p:txBody>
      </p:sp>
      <p:sp>
        <p:nvSpPr>
          <p:cNvPr id="11273" name="Rettangolo 9"/>
          <p:cNvSpPr>
            <a:spLocks noChangeArrowheads="1"/>
          </p:cNvSpPr>
          <p:nvPr/>
        </p:nvSpPr>
        <p:spPr bwMode="auto">
          <a:xfrm>
            <a:off x="1773238" y="6048375"/>
            <a:ext cx="6824662"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GB">
                <a:solidFill>
                  <a:srgbClr val="FF8021"/>
                </a:solidFill>
                <a:latin typeface="Wingdings 3" charset="0"/>
                <a:cs typeface="Wingdings 3" charset="0"/>
              </a:rPr>
              <a:t></a:t>
            </a:r>
            <a:r>
              <a:rPr lang="en-GB">
                <a:solidFill>
                  <a:srgbClr val="FF8021"/>
                </a:solidFill>
                <a:latin typeface="Arial" charset="0"/>
                <a:cs typeface="Arial" charset="0"/>
              </a:rPr>
              <a:t> </a:t>
            </a:r>
            <a:r>
              <a:rPr lang="en-GB" sz="1600">
                <a:latin typeface="Arial" charset="0"/>
                <a:cs typeface="Arial" charset="0"/>
              </a:rPr>
              <a:t>Madness</a:t>
            </a:r>
            <a:r>
              <a:rPr lang="it-IT" sz="1600"/>
              <a:t> </a:t>
            </a:r>
          </a:p>
        </p:txBody>
      </p:sp>
    </p:spTree>
  </p:cSld>
  <p:clrMapOvr>
    <a:masterClrMapping/>
  </p:clrMapOvr>
  <mc:AlternateContent xmlns:mc="http://schemas.openxmlformats.org/markup-compatibility/2006" xmlns:p14="http://schemas.microsoft.com/office/powerpoint/2010/main">
    <mc:Choice Requires="p14">
      <p:transition spd="slow" p14:dur="2000" advClick="0" advTm="4000">
        <p:circle/>
      </p:transition>
    </mc:Choice>
    <mc:Fallback xmlns="">
      <p:transition xmlns:p14="http://schemas.microsoft.com/office/powerpoint/2010/main" spd="slow" advClick="0" advTm="4000">
        <p:circl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ppt_w</p:attrName>
                                        </p:attrNameLst>
                                      </p:cBhvr>
                                      <p:tavLst>
                                        <p:tav tm="0">
                                          <p:val>
                                            <p:fltVal val="0"/>
                                          </p:val>
                                        </p:tav>
                                        <p:tav tm="100000">
                                          <p:val>
                                            <p:strVal val="#ppt_w"/>
                                          </p:val>
                                        </p:tav>
                                      </p:tavLst>
                                    </p:anim>
                                    <p:anim calcmode="lin" valueType="num">
                                      <p:cBhvr>
                                        <p:cTn id="8" dur="1000" fill="hold"/>
                                        <p:tgtEl>
                                          <p:spTgt spid="5"/>
                                        </p:tgtEl>
                                        <p:attrNameLst>
                                          <p:attrName>ppt_h</p:attrName>
                                        </p:attrNameLst>
                                      </p:cBhvr>
                                      <p:tavLst>
                                        <p:tav tm="0">
                                          <p:val>
                                            <p:fltVal val="0"/>
                                          </p:val>
                                        </p:tav>
                                        <p:tav tm="100000">
                                          <p:val>
                                            <p:strVal val="#ppt_h"/>
                                          </p:val>
                                        </p:tav>
                                      </p:tavLst>
                                    </p:anim>
                                    <p:anim calcmode="lin" valueType="num">
                                      <p:cBhvr>
                                        <p:cTn id="9" dur="1000" fill="hold"/>
                                        <p:tgtEl>
                                          <p:spTgt spid="5"/>
                                        </p:tgtEl>
                                        <p:attrNameLst>
                                          <p:attrName>style.rotation</p:attrName>
                                        </p:attrNameLst>
                                      </p:cBhvr>
                                      <p:tavLst>
                                        <p:tav tm="0">
                                          <p:val>
                                            <p:fltVal val="90"/>
                                          </p:val>
                                        </p:tav>
                                        <p:tav tm="100000">
                                          <p:val>
                                            <p:fltVal val="0"/>
                                          </p:val>
                                        </p:tav>
                                      </p:tavLst>
                                    </p:anim>
                                    <p:animEffect transition="in" filter="fade">
                                      <p:cBhvr>
                                        <p:cTn id="10" dur="1000"/>
                                        <p:tgtEl>
                                          <p:spTgt spid="5"/>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anim calcmode="lin" valueType="num">
                                      <p:cBhvr>
                                        <p:cTn id="15" dur="1000" fill="hold"/>
                                        <p:tgtEl>
                                          <p:spTgt spid="6"/>
                                        </p:tgtEl>
                                        <p:attrNameLst>
                                          <p:attrName>ppt_w</p:attrName>
                                        </p:attrNameLst>
                                      </p:cBhvr>
                                      <p:tavLst>
                                        <p:tav tm="0">
                                          <p:val>
                                            <p:fltVal val="0"/>
                                          </p:val>
                                        </p:tav>
                                        <p:tav tm="100000">
                                          <p:val>
                                            <p:strVal val="#ppt_w"/>
                                          </p:val>
                                        </p:tav>
                                      </p:tavLst>
                                    </p:anim>
                                    <p:anim calcmode="lin" valueType="num">
                                      <p:cBhvr>
                                        <p:cTn id="16" dur="1000" fill="hold"/>
                                        <p:tgtEl>
                                          <p:spTgt spid="6"/>
                                        </p:tgtEl>
                                        <p:attrNameLst>
                                          <p:attrName>ppt_h</p:attrName>
                                        </p:attrNameLst>
                                      </p:cBhvr>
                                      <p:tavLst>
                                        <p:tav tm="0">
                                          <p:val>
                                            <p:fltVal val="0"/>
                                          </p:val>
                                        </p:tav>
                                        <p:tav tm="100000">
                                          <p:val>
                                            <p:strVal val="#ppt_h"/>
                                          </p:val>
                                        </p:tav>
                                      </p:tavLst>
                                    </p:anim>
                                    <p:anim calcmode="lin" valueType="num">
                                      <p:cBhvr>
                                        <p:cTn id="17" dur="1000" fill="hold"/>
                                        <p:tgtEl>
                                          <p:spTgt spid="6"/>
                                        </p:tgtEl>
                                        <p:attrNameLst>
                                          <p:attrName>style.rotation</p:attrName>
                                        </p:attrNameLst>
                                      </p:cBhvr>
                                      <p:tavLst>
                                        <p:tav tm="0">
                                          <p:val>
                                            <p:fltVal val="90"/>
                                          </p:val>
                                        </p:tav>
                                        <p:tav tm="100000">
                                          <p:val>
                                            <p:fltVal val="0"/>
                                          </p:val>
                                        </p:tav>
                                      </p:tavLst>
                                    </p:anim>
                                    <p:animEffect transition="in" filter="fade">
                                      <p:cBhvr>
                                        <p:cTn id="18" dur="1000"/>
                                        <p:tgtEl>
                                          <p:spTgt spid="6"/>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31" presetClass="entr" presetSubtype="0" fill="hold" grpId="0" nodeType="clickEffect">
                                  <p:stCondLst>
                                    <p:cond delay="0"/>
                                  </p:stCondLst>
                                  <p:childTnLst>
                                    <p:set>
                                      <p:cBhvr>
                                        <p:cTn id="22" dur="1" fill="hold">
                                          <p:stCondLst>
                                            <p:cond delay="0"/>
                                          </p:stCondLst>
                                        </p:cTn>
                                        <p:tgtEl>
                                          <p:spTgt spid="11270"/>
                                        </p:tgtEl>
                                        <p:attrNameLst>
                                          <p:attrName>style.visibility</p:attrName>
                                        </p:attrNameLst>
                                      </p:cBhvr>
                                      <p:to>
                                        <p:strVal val="visible"/>
                                      </p:to>
                                    </p:set>
                                    <p:anim calcmode="lin" valueType="num">
                                      <p:cBhvr>
                                        <p:cTn id="23" dur="1000" fill="hold"/>
                                        <p:tgtEl>
                                          <p:spTgt spid="11270"/>
                                        </p:tgtEl>
                                        <p:attrNameLst>
                                          <p:attrName>ppt_w</p:attrName>
                                        </p:attrNameLst>
                                      </p:cBhvr>
                                      <p:tavLst>
                                        <p:tav tm="0">
                                          <p:val>
                                            <p:fltVal val="0"/>
                                          </p:val>
                                        </p:tav>
                                        <p:tav tm="100000">
                                          <p:val>
                                            <p:strVal val="#ppt_w"/>
                                          </p:val>
                                        </p:tav>
                                      </p:tavLst>
                                    </p:anim>
                                    <p:anim calcmode="lin" valueType="num">
                                      <p:cBhvr>
                                        <p:cTn id="24" dur="1000" fill="hold"/>
                                        <p:tgtEl>
                                          <p:spTgt spid="11270"/>
                                        </p:tgtEl>
                                        <p:attrNameLst>
                                          <p:attrName>ppt_h</p:attrName>
                                        </p:attrNameLst>
                                      </p:cBhvr>
                                      <p:tavLst>
                                        <p:tav tm="0">
                                          <p:val>
                                            <p:fltVal val="0"/>
                                          </p:val>
                                        </p:tav>
                                        <p:tav tm="100000">
                                          <p:val>
                                            <p:strVal val="#ppt_h"/>
                                          </p:val>
                                        </p:tav>
                                      </p:tavLst>
                                    </p:anim>
                                    <p:anim calcmode="lin" valueType="num">
                                      <p:cBhvr>
                                        <p:cTn id="25" dur="1000" fill="hold"/>
                                        <p:tgtEl>
                                          <p:spTgt spid="11270"/>
                                        </p:tgtEl>
                                        <p:attrNameLst>
                                          <p:attrName>style.rotation</p:attrName>
                                        </p:attrNameLst>
                                      </p:cBhvr>
                                      <p:tavLst>
                                        <p:tav tm="0">
                                          <p:val>
                                            <p:fltVal val="90"/>
                                          </p:val>
                                        </p:tav>
                                        <p:tav tm="100000">
                                          <p:val>
                                            <p:fltVal val="0"/>
                                          </p:val>
                                        </p:tav>
                                      </p:tavLst>
                                    </p:anim>
                                    <p:animEffect transition="in" filter="fade">
                                      <p:cBhvr>
                                        <p:cTn id="26" dur="1000"/>
                                        <p:tgtEl>
                                          <p:spTgt spid="11270"/>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31" presetClass="entr" presetSubtype="0" fill="hold" grpId="0" nodeType="clickEffect">
                                  <p:stCondLst>
                                    <p:cond delay="0"/>
                                  </p:stCondLst>
                                  <p:childTnLst>
                                    <p:set>
                                      <p:cBhvr>
                                        <p:cTn id="30" dur="1" fill="hold">
                                          <p:stCondLst>
                                            <p:cond delay="0"/>
                                          </p:stCondLst>
                                        </p:cTn>
                                        <p:tgtEl>
                                          <p:spTgt spid="11271"/>
                                        </p:tgtEl>
                                        <p:attrNameLst>
                                          <p:attrName>style.visibility</p:attrName>
                                        </p:attrNameLst>
                                      </p:cBhvr>
                                      <p:to>
                                        <p:strVal val="visible"/>
                                      </p:to>
                                    </p:set>
                                    <p:anim calcmode="lin" valueType="num">
                                      <p:cBhvr>
                                        <p:cTn id="31" dur="1000" fill="hold"/>
                                        <p:tgtEl>
                                          <p:spTgt spid="11271"/>
                                        </p:tgtEl>
                                        <p:attrNameLst>
                                          <p:attrName>ppt_w</p:attrName>
                                        </p:attrNameLst>
                                      </p:cBhvr>
                                      <p:tavLst>
                                        <p:tav tm="0">
                                          <p:val>
                                            <p:fltVal val="0"/>
                                          </p:val>
                                        </p:tav>
                                        <p:tav tm="100000">
                                          <p:val>
                                            <p:strVal val="#ppt_w"/>
                                          </p:val>
                                        </p:tav>
                                      </p:tavLst>
                                    </p:anim>
                                    <p:anim calcmode="lin" valueType="num">
                                      <p:cBhvr>
                                        <p:cTn id="32" dur="1000" fill="hold"/>
                                        <p:tgtEl>
                                          <p:spTgt spid="11271"/>
                                        </p:tgtEl>
                                        <p:attrNameLst>
                                          <p:attrName>ppt_h</p:attrName>
                                        </p:attrNameLst>
                                      </p:cBhvr>
                                      <p:tavLst>
                                        <p:tav tm="0">
                                          <p:val>
                                            <p:fltVal val="0"/>
                                          </p:val>
                                        </p:tav>
                                        <p:tav tm="100000">
                                          <p:val>
                                            <p:strVal val="#ppt_h"/>
                                          </p:val>
                                        </p:tav>
                                      </p:tavLst>
                                    </p:anim>
                                    <p:anim calcmode="lin" valueType="num">
                                      <p:cBhvr>
                                        <p:cTn id="33" dur="1000" fill="hold"/>
                                        <p:tgtEl>
                                          <p:spTgt spid="11271"/>
                                        </p:tgtEl>
                                        <p:attrNameLst>
                                          <p:attrName>style.rotation</p:attrName>
                                        </p:attrNameLst>
                                      </p:cBhvr>
                                      <p:tavLst>
                                        <p:tav tm="0">
                                          <p:val>
                                            <p:fltVal val="90"/>
                                          </p:val>
                                        </p:tav>
                                        <p:tav tm="100000">
                                          <p:val>
                                            <p:fltVal val="0"/>
                                          </p:val>
                                        </p:tav>
                                      </p:tavLst>
                                    </p:anim>
                                    <p:animEffect transition="in" filter="fade">
                                      <p:cBhvr>
                                        <p:cTn id="34" dur="1000"/>
                                        <p:tgtEl>
                                          <p:spTgt spid="11271"/>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31" presetClass="entr" presetSubtype="0" fill="hold" grpId="0" nodeType="clickEffect">
                                  <p:stCondLst>
                                    <p:cond delay="0"/>
                                  </p:stCondLst>
                                  <p:childTnLst>
                                    <p:set>
                                      <p:cBhvr>
                                        <p:cTn id="38" dur="1" fill="hold">
                                          <p:stCondLst>
                                            <p:cond delay="0"/>
                                          </p:stCondLst>
                                        </p:cTn>
                                        <p:tgtEl>
                                          <p:spTgt spid="11272"/>
                                        </p:tgtEl>
                                        <p:attrNameLst>
                                          <p:attrName>style.visibility</p:attrName>
                                        </p:attrNameLst>
                                      </p:cBhvr>
                                      <p:to>
                                        <p:strVal val="visible"/>
                                      </p:to>
                                    </p:set>
                                    <p:anim calcmode="lin" valueType="num">
                                      <p:cBhvr>
                                        <p:cTn id="39" dur="1000" fill="hold"/>
                                        <p:tgtEl>
                                          <p:spTgt spid="11272"/>
                                        </p:tgtEl>
                                        <p:attrNameLst>
                                          <p:attrName>ppt_w</p:attrName>
                                        </p:attrNameLst>
                                      </p:cBhvr>
                                      <p:tavLst>
                                        <p:tav tm="0">
                                          <p:val>
                                            <p:fltVal val="0"/>
                                          </p:val>
                                        </p:tav>
                                        <p:tav tm="100000">
                                          <p:val>
                                            <p:strVal val="#ppt_w"/>
                                          </p:val>
                                        </p:tav>
                                      </p:tavLst>
                                    </p:anim>
                                    <p:anim calcmode="lin" valueType="num">
                                      <p:cBhvr>
                                        <p:cTn id="40" dur="1000" fill="hold"/>
                                        <p:tgtEl>
                                          <p:spTgt spid="11272"/>
                                        </p:tgtEl>
                                        <p:attrNameLst>
                                          <p:attrName>ppt_h</p:attrName>
                                        </p:attrNameLst>
                                      </p:cBhvr>
                                      <p:tavLst>
                                        <p:tav tm="0">
                                          <p:val>
                                            <p:fltVal val="0"/>
                                          </p:val>
                                        </p:tav>
                                        <p:tav tm="100000">
                                          <p:val>
                                            <p:strVal val="#ppt_h"/>
                                          </p:val>
                                        </p:tav>
                                      </p:tavLst>
                                    </p:anim>
                                    <p:anim calcmode="lin" valueType="num">
                                      <p:cBhvr>
                                        <p:cTn id="41" dur="1000" fill="hold"/>
                                        <p:tgtEl>
                                          <p:spTgt spid="11272"/>
                                        </p:tgtEl>
                                        <p:attrNameLst>
                                          <p:attrName>style.rotation</p:attrName>
                                        </p:attrNameLst>
                                      </p:cBhvr>
                                      <p:tavLst>
                                        <p:tav tm="0">
                                          <p:val>
                                            <p:fltVal val="90"/>
                                          </p:val>
                                        </p:tav>
                                        <p:tav tm="100000">
                                          <p:val>
                                            <p:fltVal val="0"/>
                                          </p:val>
                                        </p:tav>
                                      </p:tavLst>
                                    </p:anim>
                                    <p:animEffect transition="in" filter="fade">
                                      <p:cBhvr>
                                        <p:cTn id="42" dur="1000"/>
                                        <p:tgtEl>
                                          <p:spTgt spid="11272"/>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31" presetClass="entr" presetSubtype="0" fill="hold" grpId="0" nodeType="clickEffect">
                                  <p:stCondLst>
                                    <p:cond delay="0"/>
                                  </p:stCondLst>
                                  <p:childTnLst>
                                    <p:set>
                                      <p:cBhvr>
                                        <p:cTn id="46" dur="1" fill="hold">
                                          <p:stCondLst>
                                            <p:cond delay="0"/>
                                          </p:stCondLst>
                                        </p:cTn>
                                        <p:tgtEl>
                                          <p:spTgt spid="11273"/>
                                        </p:tgtEl>
                                        <p:attrNameLst>
                                          <p:attrName>style.visibility</p:attrName>
                                        </p:attrNameLst>
                                      </p:cBhvr>
                                      <p:to>
                                        <p:strVal val="visible"/>
                                      </p:to>
                                    </p:set>
                                    <p:anim calcmode="lin" valueType="num">
                                      <p:cBhvr>
                                        <p:cTn id="47" dur="1000" fill="hold"/>
                                        <p:tgtEl>
                                          <p:spTgt spid="11273"/>
                                        </p:tgtEl>
                                        <p:attrNameLst>
                                          <p:attrName>ppt_w</p:attrName>
                                        </p:attrNameLst>
                                      </p:cBhvr>
                                      <p:tavLst>
                                        <p:tav tm="0">
                                          <p:val>
                                            <p:fltVal val="0"/>
                                          </p:val>
                                        </p:tav>
                                        <p:tav tm="100000">
                                          <p:val>
                                            <p:strVal val="#ppt_w"/>
                                          </p:val>
                                        </p:tav>
                                      </p:tavLst>
                                    </p:anim>
                                    <p:anim calcmode="lin" valueType="num">
                                      <p:cBhvr>
                                        <p:cTn id="48" dur="1000" fill="hold"/>
                                        <p:tgtEl>
                                          <p:spTgt spid="11273"/>
                                        </p:tgtEl>
                                        <p:attrNameLst>
                                          <p:attrName>ppt_h</p:attrName>
                                        </p:attrNameLst>
                                      </p:cBhvr>
                                      <p:tavLst>
                                        <p:tav tm="0">
                                          <p:val>
                                            <p:fltVal val="0"/>
                                          </p:val>
                                        </p:tav>
                                        <p:tav tm="100000">
                                          <p:val>
                                            <p:strVal val="#ppt_h"/>
                                          </p:val>
                                        </p:tav>
                                      </p:tavLst>
                                    </p:anim>
                                    <p:anim calcmode="lin" valueType="num">
                                      <p:cBhvr>
                                        <p:cTn id="49" dur="1000" fill="hold"/>
                                        <p:tgtEl>
                                          <p:spTgt spid="11273"/>
                                        </p:tgtEl>
                                        <p:attrNameLst>
                                          <p:attrName>style.rotation</p:attrName>
                                        </p:attrNameLst>
                                      </p:cBhvr>
                                      <p:tavLst>
                                        <p:tav tm="0">
                                          <p:val>
                                            <p:fltVal val="90"/>
                                          </p:val>
                                        </p:tav>
                                        <p:tav tm="100000">
                                          <p:val>
                                            <p:fltVal val="0"/>
                                          </p:val>
                                        </p:tav>
                                      </p:tavLst>
                                    </p:anim>
                                    <p:animEffect transition="in" filter="fade">
                                      <p:cBhvr>
                                        <p:cTn id="50" dur="1000"/>
                                        <p:tgtEl>
                                          <p:spTgt spid="1127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11270" grpId="0"/>
      <p:bldP spid="11271" grpId="0"/>
      <p:bldP spid="11272" grpId="0"/>
      <p:bldP spid="1127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Titolo 1"/>
          <p:cNvSpPr txBox="1">
            <a:spLocks/>
          </p:cNvSpPr>
          <p:nvPr/>
        </p:nvSpPr>
        <p:spPr bwMode="auto">
          <a:xfrm>
            <a:off x="501650" y="2740025"/>
            <a:ext cx="8140700" cy="1377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182563" eaLnBrk="0" hangingPunct="0">
              <a:defRPr sz="2400">
                <a:solidFill>
                  <a:schemeClr val="tx1"/>
                </a:solidFill>
                <a:latin typeface="Trebuchet MS" charset="0"/>
                <a:ea typeface="Geneva" charset="0"/>
                <a:cs typeface="Geneva" charset="0"/>
              </a:defRPr>
            </a:lvl1pPr>
            <a:lvl2pPr marL="742950" indent="-285750" eaLnBrk="0" hangingPunct="0">
              <a:defRPr sz="2400">
                <a:solidFill>
                  <a:schemeClr val="tx1"/>
                </a:solidFill>
                <a:latin typeface="Trebuchet MS" charset="0"/>
                <a:ea typeface="Geneva" charset="0"/>
              </a:defRPr>
            </a:lvl2pPr>
            <a:lvl3pPr marL="1143000" indent="-228600" eaLnBrk="0" hangingPunct="0">
              <a:defRPr sz="2400">
                <a:solidFill>
                  <a:schemeClr val="tx1"/>
                </a:solidFill>
                <a:latin typeface="Trebuchet MS" charset="0"/>
                <a:ea typeface="Geneva" charset="0"/>
              </a:defRPr>
            </a:lvl3pPr>
            <a:lvl4pPr marL="1600200" indent="-228600" eaLnBrk="0" hangingPunct="0">
              <a:defRPr sz="2400">
                <a:solidFill>
                  <a:schemeClr val="tx1"/>
                </a:solidFill>
                <a:latin typeface="Trebuchet MS" charset="0"/>
                <a:ea typeface="Geneva" charset="0"/>
              </a:defRPr>
            </a:lvl4pPr>
            <a:lvl5pPr marL="2057400" indent="-228600" eaLnBrk="0" hangingPunct="0">
              <a:defRPr sz="2400">
                <a:solidFill>
                  <a:schemeClr val="tx1"/>
                </a:solidFill>
                <a:latin typeface="Trebuchet MS" charset="0"/>
                <a:ea typeface="Geneva" charset="0"/>
              </a:defRPr>
            </a:lvl5pPr>
            <a:lvl6pPr marL="2514600" indent="-228600" eaLnBrk="0" fontAlgn="base" hangingPunct="0">
              <a:spcBef>
                <a:spcPct val="0"/>
              </a:spcBef>
              <a:spcAft>
                <a:spcPct val="0"/>
              </a:spcAft>
              <a:defRPr sz="2400">
                <a:solidFill>
                  <a:schemeClr val="tx1"/>
                </a:solidFill>
                <a:latin typeface="Trebuchet MS" charset="0"/>
                <a:ea typeface="Geneva" charset="0"/>
              </a:defRPr>
            </a:lvl6pPr>
            <a:lvl7pPr marL="2971800" indent="-228600" eaLnBrk="0" fontAlgn="base" hangingPunct="0">
              <a:spcBef>
                <a:spcPct val="0"/>
              </a:spcBef>
              <a:spcAft>
                <a:spcPct val="0"/>
              </a:spcAft>
              <a:defRPr sz="2400">
                <a:solidFill>
                  <a:schemeClr val="tx1"/>
                </a:solidFill>
                <a:latin typeface="Trebuchet MS" charset="0"/>
                <a:ea typeface="Geneva" charset="0"/>
              </a:defRPr>
            </a:lvl7pPr>
            <a:lvl8pPr marL="3429000" indent="-228600" eaLnBrk="0" fontAlgn="base" hangingPunct="0">
              <a:spcBef>
                <a:spcPct val="0"/>
              </a:spcBef>
              <a:spcAft>
                <a:spcPct val="0"/>
              </a:spcAft>
              <a:defRPr sz="2400">
                <a:solidFill>
                  <a:schemeClr val="tx1"/>
                </a:solidFill>
                <a:latin typeface="Trebuchet MS" charset="0"/>
                <a:ea typeface="Geneva" charset="0"/>
              </a:defRPr>
            </a:lvl8pPr>
            <a:lvl9pPr marL="3886200" indent="-228600" eaLnBrk="0" fontAlgn="base" hangingPunct="0">
              <a:spcBef>
                <a:spcPct val="0"/>
              </a:spcBef>
              <a:spcAft>
                <a:spcPct val="0"/>
              </a:spcAft>
              <a:defRPr sz="2400">
                <a:solidFill>
                  <a:schemeClr val="tx1"/>
                </a:solidFill>
                <a:latin typeface="Trebuchet MS" charset="0"/>
                <a:ea typeface="Geneva" charset="0"/>
              </a:defRPr>
            </a:lvl9pPr>
          </a:lstStyle>
          <a:p>
            <a:pPr algn="ctr" defTabSz="914400" eaLnBrk="1" hangingPunct="1">
              <a:buClr>
                <a:srgbClr val="C3260C"/>
              </a:buClr>
              <a:buSzPct val="128000"/>
              <a:buFont typeface="Georgia" charset="0"/>
              <a:buNone/>
            </a:pPr>
            <a:r>
              <a:rPr lang="it-IT" sz="7200" b="1">
                <a:solidFill>
                  <a:srgbClr val="F9C31B"/>
                </a:solidFill>
                <a:latin typeface="Arial" charset="0"/>
                <a:cs typeface="Arial" charset="0"/>
              </a:rPr>
              <a:t>TECHNIQUE</a:t>
            </a:r>
            <a:endParaRPr lang="it-IT" sz="3600" b="1">
              <a:solidFill>
                <a:srgbClr val="F9C31B"/>
              </a:solidFill>
              <a:latin typeface="Arial" charset="0"/>
              <a:cs typeface="Arial" charset="0"/>
            </a:endParaRPr>
          </a:p>
        </p:txBody>
      </p:sp>
    </p:spTree>
  </p:cSld>
  <p:clrMapOvr>
    <a:masterClrMapping/>
  </p:clrMapOvr>
  <mc:AlternateContent xmlns:mc="http://schemas.openxmlformats.org/markup-compatibility/2006" xmlns:p14="http://schemas.microsoft.com/office/powerpoint/2010/main">
    <mc:Choice Requires="p14">
      <p:transition spd="slow" p14:dur="2000" advClick="0" advTm="4000">
        <p:circle/>
      </p:transition>
    </mc:Choice>
    <mc:Fallback xmlns="">
      <p:transition xmlns:p14="http://schemas.microsoft.com/office/powerpoint/2010/main" spd="slow" advClick="0" advTm="4000">
        <p:circl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Segnaposto contenuto 2"/>
          <p:cNvSpPr>
            <a:spLocks noGrp="1"/>
          </p:cNvSpPr>
          <p:nvPr>
            <p:ph sz="quarter" idx="13"/>
          </p:nvPr>
        </p:nvSpPr>
        <p:spPr>
          <a:xfrm>
            <a:off x="309563" y="136525"/>
            <a:ext cx="8524875" cy="1047750"/>
          </a:xfrm>
        </p:spPr>
        <p:txBody>
          <a:bodyPr/>
          <a:lstStyle/>
          <a:p>
            <a:pPr marL="44450" indent="0" algn="ctr" eaLnBrk="1" hangingPunct="1">
              <a:buFont typeface="Georgia" charset="0"/>
              <a:buNone/>
            </a:pPr>
            <a:r>
              <a:rPr lang="it-IT" sz="4800">
                <a:solidFill>
                  <a:srgbClr val="000090"/>
                </a:solidFill>
                <a:latin typeface="Arial" charset="0"/>
                <a:cs typeface="Arial" charset="0"/>
              </a:rPr>
              <a:t>TECHNIQUE</a:t>
            </a:r>
            <a:endParaRPr lang="it-IT" sz="3600">
              <a:solidFill>
                <a:srgbClr val="000090"/>
              </a:solidFill>
              <a:latin typeface="Arial" charset="0"/>
              <a:cs typeface="Arial" charset="0"/>
            </a:endParaRPr>
          </a:p>
        </p:txBody>
      </p:sp>
      <p:sp>
        <p:nvSpPr>
          <p:cNvPr id="13315" name="Rettangolo 1"/>
          <p:cNvSpPr>
            <a:spLocks noChangeArrowheads="1"/>
          </p:cNvSpPr>
          <p:nvPr/>
        </p:nvSpPr>
        <p:spPr bwMode="auto">
          <a:xfrm>
            <a:off x="958850" y="2405063"/>
            <a:ext cx="7373938"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en-GB" sz="1800">
                <a:solidFill>
                  <a:srgbClr val="008000"/>
                </a:solidFill>
                <a:latin typeface="Wingdings 3" charset="0"/>
                <a:cs typeface="Wingdings 3" charset="0"/>
              </a:rPr>
              <a:t></a:t>
            </a:r>
            <a:r>
              <a:rPr lang="en-GB" sz="1800">
                <a:solidFill>
                  <a:srgbClr val="008000"/>
                </a:solidFill>
                <a:latin typeface="Arial" charset="0"/>
                <a:cs typeface="Arial" charset="0"/>
              </a:rPr>
              <a:t> </a:t>
            </a:r>
            <a:r>
              <a:rPr lang="en-GB" sz="1600">
                <a:latin typeface="Arial" charset="0"/>
                <a:cs typeface="Arial" charset="0"/>
              </a:rPr>
              <a:t>The soliloquy</a:t>
            </a:r>
            <a:endParaRPr lang="it-IT" sz="1600">
              <a:latin typeface="Arial" charset="0"/>
              <a:cs typeface="Arial" charset="0"/>
            </a:endParaRPr>
          </a:p>
        </p:txBody>
      </p:sp>
      <p:sp>
        <p:nvSpPr>
          <p:cNvPr id="13316" name="Rettangolo 4"/>
          <p:cNvSpPr>
            <a:spLocks noChangeArrowheads="1"/>
          </p:cNvSpPr>
          <p:nvPr/>
        </p:nvSpPr>
        <p:spPr bwMode="auto">
          <a:xfrm>
            <a:off x="958850" y="3362325"/>
            <a:ext cx="71056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en-GB" sz="1800">
                <a:solidFill>
                  <a:srgbClr val="008000"/>
                </a:solidFill>
                <a:latin typeface="Wingdings 3" charset="0"/>
                <a:cs typeface="Wingdings 3" charset="0"/>
              </a:rPr>
              <a:t></a:t>
            </a:r>
            <a:r>
              <a:rPr lang="en-GB" sz="1800">
                <a:solidFill>
                  <a:srgbClr val="008000"/>
                </a:solidFill>
                <a:latin typeface="Arial" charset="0"/>
                <a:cs typeface="Arial" charset="0"/>
              </a:rPr>
              <a:t> </a:t>
            </a:r>
            <a:r>
              <a:rPr lang="en-GB" sz="1600">
                <a:latin typeface="Arial" charset="0"/>
                <a:cs typeface="Arial" charset="0"/>
              </a:rPr>
              <a:t>Battles</a:t>
            </a:r>
            <a:r>
              <a:rPr lang="it-IT" sz="1600">
                <a:latin typeface="Arial" charset="0"/>
                <a:cs typeface="Arial" charset="0"/>
              </a:rPr>
              <a:t> </a:t>
            </a:r>
          </a:p>
        </p:txBody>
      </p:sp>
      <p:sp>
        <p:nvSpPr>
          <p:cNvPr id="13317" name="Rettangolo 5"/>
          <p:cNvSpPr>
            <a:spLocks noChangeArrowheads="1"/>
          </p:cNvSpPr>
          <p:nvPr/>
        </p:nvSpPr>
        <p:spPr bwMode="auto">
          <a:xfrm>
            <a:off x="958850" y="4802188"/>
            <a:ext cx="7105650" cy="615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en-GB" sz="1800" dirty="0">
                <a:solidFill>
                  <a:srgbClr val="008000"/>
                </a:solidFill>
                <a:latin typeface="Wingdings 3" charset="0"/>
                <a:cs typeface="Wingdings 3" charset="0"/>
              </a:rPr>
              <a:t></a:t>
            </a:r>
            <a:r>
              <a:rPr lang="en-GB" sz="1800" dirty="0">
                <a:solidFill>
                  <a:srgbClr val="008000"/>
                </a:solidFill>
                <a:latin typeface="Arial" charset="0"/>
                <a:cs typeface="Arial" charset="0"/>
              </a:rPr>
              <a:t> </a:t>
            </a:r>
            <a:r>
              <a:rPr lang="it-IT" sz="1600" dirty="0">
                <a:latin typeface="Arial" charset="0"/>
                <a:cs typeface="Arial" charset="0"/>
              </a:rPr>
              <a:t>Gender </a:t>
            </a:r>
            <a:r>
              <a:rPr lang="it-IT" sz="1600" dirty="0" err="1">
                <a:latin typeface="Arial" charset="0"/>
                <a:cs typeface="Arial" charset="0"/>
              </a:rPr>
              <a:t>roles</a:t>
            </a:r>
            <a:r>
              <a:rPr lang="it-IT" sz="1600" dirty="0">
                <a:latin typeface="Arial" charset="0"/>
                <a:cs typeface="Arial" charset="0"/>
              </a:rPr>
              <a:t> are </a:t>
            </a:r>
            <a:r>
              <a:rPr lang="it-IT" sz="1600" dirty="0" err="1">
                <a:latin typeface="Arial" charset="0"/>
                <a:cs typeface="Arial" charset="0"/>
              </a:rPr>
              <a:t>sometimes</a:t>
            </a:r>
            <a:r>
              <a:rPr lang="it-IT" sz="1600" dirty="0">
                <a:latin typeface="Arial" charset="0"/>
                <a:cs typeface="Arial" charset="0"/>
              </a:rPr>
              <a:t> </a:t>
            </a:r>
            <a:r>
              <a:rPr lang="it-IT" sz="1600" dirty="0" err="1">
                <a:latin typeface="Arial" charset="0"/>
                <a:cs typeface="Arial" charset="0"/>
              </a:rPr>
              <a:t>subverted</a:t>
            </a:r>
            <a:r>
              <a:rPr lang="it-IT" sz="1600" dirty="0">
                <a:latin typeface="Arial" charset="0"/>
                <a:cs typeface="Arial" charset="0"/>
              </a:rPr>
              <a:t> </a:t>
            </a:r>
            <a:r>
              <a:rPr lang="it-IT" sz="1600" dirty="0" err="1">
                <a:latin typeface="Arial" charset="0"/>
                <a:cs typeface="Arial" charset="0"/>
              </a:rPr>
              <a:t>when</a:t>
            </a:r>
            <a:r>
              <a:rPr lang="it-IT" sz="1600" dirty="0">
                <a:latin typeface="Arial" charset="0"/>
                <a:cs typeface="Arial" charset="0"/>
              </a:rPr>
              <a:t> </a:t>
            </a:r>
            <a:r>
              <a:rPr lang="it-IT" sz="1600" dirty="0" err="1">
                <a:latin typeface="Arial" charset="0"/>
                <a:cs typeface="Arial" charset="0"/>
              </a:rPr>
              <a:t>women</a:t>
            </a:r>
            <a:r>
              <a:rPr lang="it-IT" sz="1600" dirty="0">
                <a:latin typeface="Arial" charset="0"/>
                <a:cs typeface="Arial" charset="0"/>
              </a:rPr>
              <a:t> </a:t>
            </a:r>
            <a:r>
              <a:rPr lang="it-IT" sz="1600" dirty="0" err="1">
                <a:latin typeface="Arial" charset="0"/>
                <a:cs typeface="Arial" charset="0"/>
              </a:rPr>
              <a:t>dress</a:t>
            </a:r>
            <a:r>
              <a:rPr lang="it-IT" sz="1600" dirty="0">
                <a:latin typeface="Arial" charset="0"/>
                <a:cs typeface="Arial" charset="0"/>
              </a:rPr>
              <a:t> up </a:t>
            </a:r>
            <a:r>
              <a:rPr lang="it-IT" sz="1600" dirty="0" err="1">
                <a:latin typeface="Arial" charset="0"/>
                <a:cs typeface="Arial" charset="0"/>
              </a:rPr>
              <a:t>as</a:t>
            </a:r>
            <a:r>
              <a:rPr lang="it-IT" sz="1600" dirty="0">
                <a:latin typeface="Arial" charset="0"/>
                <a:cs typeface="Arial" charset="0"/>
              </a:rPr>
              <a:t> men (e.g. </a:t>
            </a:r>
            <a:r>
              <a:rPr lang="it-IT" sz="1600" i="1" dirty="0" err="1">
                <a:latin typeface="Arial" charset="0"/>
                <a:cs typeface="Arial" charset="0"/>
              </a:rPr>
              <a:t>Twelfth</a:t>
            </a:r>
            <a:r>
              <a:rPr lang="it-IT" sz="1600" i="1" dirty="0">
                <a:latin typeface="Arial" charset="0"/>
                <a:cs typeface="Arial" charset="0"/>
              </a:rPr>
              <a:t> Night</a:t>
            </a:r>
            <a:r>
              <a:rPr lang="it-IT" sz="1600" dirty="0">
                <a:latin typeface="Arial" charset="0"/>
                <a:cs typeface="Arial" charset="0"/>
              </a:rPr>
              <a:t>, </a:t>
            </a:r>
            <a:r>
              <a:rPr lang="it-IT" sz="1600" i="1" dirty="0" err="1">
                <a:latin typeface="Arial" charset="0"/>
                <a:cs typeface="Arial" charset="0"/>
              </a:rPr>
              <a:t>As</a:t>
            </a:r>
            <a:r>
              <a:rPr lang="it-IT" sz="1600" i="1" dirty="0">
                <a:latin typeface="Arial" charset="0"/>
                <a:cs typeface="Arial" charset="0"/>
              </a:rPr>
              <a:t> </a:t>
            </a:r>
            <a:r>
              <a:rPr lang="it-IT" sz="1600" i="1" dirty="0" err="1">
                <a:latin typeface="Arial" charset="0"/>
                <a:cs typeface="Arial" charset="0"/>
              </a:rPr>
              <a:t>you</a:t>
            </a:r>
            <a:r>
              <a:rPr lang="it-IT" sz="1600" i="1" dirty="0">
                <a:latin typeface="Arial" charset="0"/>
                <a:cs typeface="Arial" charset="0"/>
              </a:rPr>
              <a:t> </a:t>
            </a:r>
            <a:r>
              <a:rPr lang="it-IT" sz="1600" i="1" dirty="0" err="1">
                <a:latin typeface="Arial" charset="0"/>
                <a:cs typeface="Arial" charset="0"/>
              </a:rPr>
              <a:t>like</a:t>
            </a:r>
            <a:r>
              <a:rPr lang="it-IT" sz="1600" i="1" dirty="0">
                <a:latin typeface="Arial" charset="0"/>
                <a:cs typeface="Arial" charset="0"/>
              </a:rPr>
              <a:t> </a:t>
            </a:r>
            <a:r>
              <a:rPr lang="it-IT" sz="1600" i="1" dirty="0" err="1">
                <a:latin typeface="Arial" charset="0"/>
                <a:cs typeface="Arial" charset="0"/>
              </a:rPr>
              <a:t>it</a:t>
            </a:r>
            <a:r>
              <a:rPr lang="it-IT" sz="1600" dirty="0">
                <a:latin typeface="Arial" charset="0"/>
                <a:cs typeface="Arial" charset="0"/>
              </a:rPr>
              <a:t>)</a:t>
            </a:r>
          </a:p>
        </p:txBody>
      </p:sp>
      <p:sp>
        <p:nvSpPr>
          <p:cNvPr id="13318" name="Rettangolo 6"/>
          <p:cNvSpPr>
            <a:spLocks noChangeArrowheads="1"/>
          </p:cNvSpPr>
          <p:nvPr/>
        </p:nvSpPr>
        <p:spPr bwMode="auto">
          <a:xfrm>
            <a:off x="958850" y="5529263"/>
            <a:ext cx="710565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en-GB" sz="1800">
                <a:solidFill>
                  <a:srgbClr val="008000"/>
                </a:solidFill>
                <a:latin typeface="Wingdings 3" charset="0"/>
                <a:cs typeface="Wingdings 3" charset="0"/>
              </a:rPr>
              <a:t></a:t>
            </a:r>
            <a:r>
              <a:rPr lang="en-GB" sz="1800">
                <a:solidFill>
                  <a:srgbClr val="008000"/>
                </a:solidFill>
                <a:latin typeface="Arial" charset="0"/>
                <a:cs typeface="Arial" charset="0"/>
              </a:rPr>
              <a:t> </a:t>
            </a:r>
            <a:r>
              <a:rPr lang="en-GB" sz="1600">
                <a:latin typeface="Arial" charset="0"/>
                <a:cs typeface="Arial" charset="0"/>
              </a:rPr>
              <a:t>Disguise</a:t>
            </a:r>
            <a:r>
              <a:rPr lang="it-IT" sz="1600">
                <a:latin typeface="Arial" charset="0"/>
                <a:cs typeface="Arial" charset="0"/>
              </a:rPr>
              <a:t> </a:t>
            </a:r>
          </a:p>
        </p:txBody>
      </p:sp>
      <p:sp>
        <p:nvSpPr>
          <p:cNvPr id="13319" name="Rettangolo 7"/>
          <p:cNvSpPr>
            <a:spLocks noChangeArrowheads="1"/>
          </p:cNvSpPr>
          <p:nvPr/>
        </p:nvSpPr>
        <p:spPr bwMode="auto">
          <a:xfrm>
            <a:off x="546100" y="1543050"/>
            <a:ext cx="7518400" cy="677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GB" sz="2000" dirty="0">
                <a:solidFill>
                  <a:srgbClr val="008000"/>
                </a:solidFill>
                <a:latin typeface="Arial" charset="0"/>
                <a:cs typeface="Arial" charset="0"/>
              </a:rPr>
              <a:t>Stagecraft techniques</a:t>
            </a:r>
            <a:endParaRPr lang="en-GB" sz="1800" dirty="0">
              <a:solidFill>
                <a:srgbClr val="008000"/>
              </a:solidFill>
              <a:latin typeface="Arial" charset="0"/>
              <a:cs typeface="Arial" charset="0"/>
            </a:endParaRPr>
          </a:p>
          <a:p>
            <a:r>
              <a:rPr lang="en-GB" sz="1800" dirty="0">
                <a:latin typeface="Arial" charset="0"/>
                <a:cs typeface="Arial" charset="0"/>
              </a:rPr>
              <a:t>The following are the most typical devices of Shakespearean drama: </a:t>
            </a:r>
            <a:endParaRPr lang="it-IT" sz="1800" dirty="0">
              <a:latin typeface="Arial" charset="0"/>
              <a:cs typeface="Arial" charset="0"/>
            </a:endParaRPr>
          </a:p>
        </p:txBody>
      </p:sp>
      <p:sp>
        <p:nvSpPr>
          <p:cNvPr id="13320" name="Rettangolo 8"/>
          <p:cNvSpPr>
            <a:spLocks noChangeArrowheads="1"/>
          </p:cNvSpPr>
          <p:nvPr/>
        </p:nvSpPr>
        <p:spPr bwMode="auto">
          <a:xfrm>
            <a:off x="958850" y="6007100"/>
            <a:ext cx="71056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en-GB" sz="1800">
                <a:solidFill>
                  <a:srgbClr val="008000"/>
                </a:solidFill>
                <a:latin typeface="Wingdings 3" charset="0"/>
                <a:cs typeface="Wingdings 3" charset="0"/>
              </a:rPr>
              <a:t></a:t>
            </a:r>
            <a:r>
              <a:rPr lang="en-GB" sz="1800">
                <a:solidFill>
                  <a:srgbClr val="008000"/>
                </a:solidFill>
                <a:latin typeface="Arial" charset="0"/>
                <a:cs typeface="Arial" charset="0"/>
              </a:rPr>
              <a:t> </a:t>
            </a:r>
            <a:r>
              <a:rPr lang="en-GB" sz="1600">
                <a:latin typeface="Arial" charset="0"/>
                <a:cs typeface="Arial" charset="0"/>
              </a:rPr>
              <a:t>Music</a:t>
            </a:r>
            <a:r>
              <a:rPr lang="it-IT" sz="1600">
                <a:latin typeface="Arial" charset="0"/>
                <a:cs typeface="Arial" charset="0"/>
              </a:rPr>
              <a:t> </a:t>
            </a:r>
          </a:p>
        </p:txBody>
      </p:sp>
      <p:sp>
        <p:nvSpPr>
          <p:cNvPr id="10" name="Rettangolo 1"/>
          <p:cNvSpPr>
            <a:spLocks noChangeArrowheads="1"/>
          </p:cNvSpPr>
          <p:nvPr/>
        </p:nvSpPr>
        <p:spPr bwMode="auto">
          <a:xfrm>
            <a:off x="958850" y="2884488"/>
            <a:ext cx="710565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en-GB" sz="1800">
                <a:solidFill>
                  <a:srgbClr val="008000"/>
                </a:solidFill>
                <a:latin typeface="Wingdings 3" charset="0"/>
                <a:cs typeface="Wingdings 3" charset="0"/>
              </a:rPr>
              <a:t></a:t>
            </a:r>
            <a:r>
              <a:rPr lang="en-GB" sz="1800">
                <a:solidFill>
                  <a:srgbClr val="008000"/>
                </a:solidFill>
                <a:latin typeface="Arial" charset="0"/>
                <a:cs typeface="Arial" charset="0"/>
              </a:rPr>
              <a:t> </a:t>
            </a:r>
            <a:r>
              <a:rPr lang="en-GB" sz="1600">
                <a:latin typeface="Arial" charset="0"/>
                <a:cs typeface="Arial" charset="0"/>
              </a:rPr>
              <a:t>Contrast</a:t>
            </a:r>
            <a:r>
              <a:rPr lang="it-IT" sz="1600">
                <a:latin typeface="Arial" charset="0"/>
                <a:cs typeface="Arial" charset="0"/>
              </a:rPr>
              <a:t> </a:t>
            </a:r>
          </a:p>
        </p:txBody>
      </p:sp>
      <p:sp>
        <p:nvSpPr>
          <p:cNvPr id="11" name="Rettangolo 4"/>
          <p:cNvSpPr>
            <a:spLocks noChangeArrowheads="1"/>
          </p:cNvSpPr>
          <p:nvPr/>
        </p:nvSpPr>
        <p:spPr bwMode="auto">
          <a:xfrm>
            <a:off x="958850" y="3843338"/>
            <a:ext cx="71056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en-GB" sz="1800">
                <a:solidFill>
                  <a:srgbClr val="008000"/>
                </a:solidFill>
                <a:latin typeface="Wingdings 3" charset="0"/>
                <a:cs typeface="Wingdings 3" charset="0"/>
              </a:rPr>
              <a:t></a:t>
            </a:r>
            <a:r>
              <a:rPr lang="en-GB" sz="1800">
                <a:solidFill>
                  <a:srgbClr val="008000"/>
                </a:solidFill>
                <a:latin typeface="Arial" charset="0"/>
                <a:cs typeface="Arial" charset="0"/>
              </a:rPr>
              <a:t> </a:t>
            </a:r>
            <a:r>
              <a:rPr lang="en-GB" sz="1600">
                <a:latin typeface="Arial" charset="0"/>
                <a:cs typeface="Arial" charset="0"/>
              </a:rPr>
              <a:t>Irony</a:t>
            </a:r>
            <a:endParaRPr lang="it-IT" sz="1600">
              <a:latin typeface="Arial" charset="0"/>
              <a:cs typeface="Arial" charset="0"/>
            </a:endParaRPr>
          </a:p>
        </p:txBody>
      </p:sp>
      <p:sp>
        <p:nvSpPr>
          <p:cNvPr id="12" name="Rettangolo 4"/>
          <p:cNvSpPr>
            <a:spLocks noChangeArrowheads="1"/>
          </p:cNvSpPr>
          <p:nvPr/>
        </p:nvSpPr>
        <p:spPr bwMode="auto">
          <a:xfrm>
            <a:off x="958850" y="4322763"/>
            <a:ext cx="71056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en-GB" sz="1800">
                <a:solidFill>
                  <a:srgbClr val="008000"/>
                </a:solidFill>
                <a:latin typeface="Wingdings 3" charset="0"/>
                <a:cs typeface="Wingdings 3" charset="0"/>
              </a:rPr>
              <a:t></a:t>
            </a:r>
            <a:r>
              <a:rPr lang="en-GB" sz="1800">
                <a:solidFill>
                  <a:srgbClr val="008000"/>
                </a:solidFill>
                <a:latin typeface="Arial" charset="0"/>
                <a:cs typeface="Arial" charset="0"/>
              </a:rPr>
              <a:t> </a:t>
            </a:r>
            <a:r>
              <a:rPr lang="en-GB" sz="1600">
                <a:latin typeface="Arial" charset="0"/>
                <a:cs typeface="Arial" charset="0"/>
              </a:rPr>
              <a:t>Vulgar language/Humour/Inventive language</a:t>
            </a:r>
            <a:endParaRPr lang="it-IT" sz="1600">
              <a:latin typeface="Arial" charset="0"/>
              <a:cs typeface="Arial" charset="0"/>
            </a:endParaRPr>
          </a:p>
        </p:txBody>
      </p:sp>
    </p:spTree>
  </p:cSld>
  <p:clrMapOvr>
    <a:masterClrMapping/>
  </p:clrMapOvr>
  <mc:AlternateContent xmlns:mc="http://schemas.openxmlformats.org/markup-compatibility/2006" xmlns:p14="http://schemas.microsoft.com/office/powerpoint/2010/main">
    <mc:Choice Requires="p14">
      <p:transition spd="slow" p14:dur="2000" advClick="0" advTm="4000">
        <p:circle/>
      </p:transition>
    </mc:Choice>
    <mc:Fallback xmlns="">
      <p:transition xmlns:p14="http://schemas.microsoft.com/office/powerpoint/2010/main" spd="slow" advClick="0" advTm="4000">
        <p:circl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13315"/>
                                        </p:tgtEl>
                                        <p:attrNameLst>
                                          <p:attrName>style.visibility</p:attrName>
                                        </p:attrNameLst>
                                      </p:cBhvr>
                                      <p:to>
                                        <p:strVal val="visible"/>
                                      </p:to>
                                    </p:set>
                                    <p:anim calcmode="lin" valueType="num">
                                      <p:cBhvr>
                                        <p:cTn id="7" dur="500" fill="hold"/>
                                        <p:tgtEl>
                                          <p:spTgt spid="13315"/>
                                        </p:tgtEl>
                                        <p:attrNameLst>
                                          <p:attrName>ppt_w</p:attrName>
                                        </p:attrNameLst>
                                      </p:cBhvr>
                                      <p:tavLst>
                                        <p:tav tm="0">
                                          <p:val>
                                            <p:fltVal val="0"/>
                                          </p:val>
                                        </p:tav>
                                        <p:tav tm="100000">
                                          <p:val>
                                            <p:strVal val="#ppt_w"/>
                                          </p:val>
                                        </p:tav>
                                      </p:tavLst>
                                    </p:anim>
                                    <p:anim calcmode="lin" valueType="num">
                                      <p:cBhvr>
                                        <p:cTn id="8" dur="500" fill="hold"/>
                                        <p:tgtEl>
                                          <p:spTgt spid="13315"/>
                                        </p:tgtEl>
                                        <p:attrNameLst>
                                          <p:attrName>ppt_h</p:attrName>
                                        </p:attrNameLst>
                                      </p:cBhvr>
                                      <p:tavLst>
                                        <p:tav tm="0">
                                          <p:val>
                                            <p:fltVal val="0"/>
                                          </p:val>
                                        </p:tav>
                                        <p:tav tm="100000">
                                          <p:val>
                                            <p:strVal val="#ppt_h"/>
                                          </p:val>
                                        </p:tav>
                                      </p:tavLst>
                                    </p:anim>
                                    <p:animEffect transition="in" filter="fade">
                                      <p:cBhvr>
                                        <p:cTn id="9" dur="500"/>
                                        <p:tgtEl>
                                          <p:spTgt spid="13315"/>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13316"/>
                                        </p:tgtEl>
                                        <p:attrNameLst>
                                          <p:attrName>style.visibility</p:attrName>
                                        </p:attrNameLst>
                                      </p:cBhvr>
                                      <p:to>
                                        <p:strVal val="visible"/>
                                      </p:to>
                                    </p:set>
                                    <p:anim calcmode="lin" valueType="num">
                                      <p:cBhvr>
                                        <p:cTn id="14" dur="500" fill="hold"/>
                                        <p:tgtEl>
                                          <p:spTgt spid="13316"/>
                                        </p:tgtEl>
                                        <p:attrNameLst>
                                          <p:attrName>ppt_w</p:attrName>
                                        </p:attrNameLst>
                                      </p:cBhvr>
                                      <p:tavLst>
                                        <p:tav tm="0">
                                          <p:val>
                                            <p:fltVal val="0"/>
                                          </p:val>
                                        </p:tav>
                                        <p:tav tm="100000">
                                          <p:val>
                                            <p:strVal val="#ppt_w"/>
                                          </p:val>
                                        </p:tav>
                                      </p:tavLst>
                                    </p:anim>
                                    <p:anim calcmode="lin" valueType="num">
                                      <p:cBhvr>
                                        <p:cTn id="15" dur="500" fill="hold"/>
                                        <p:tgtEl>
                                          <p:spTgt spid="13316"/>
                                        </p:tgtEl>
                                        <p:attrNameLst>
                                          <p:attrName>ppt_h</p:attrName>
                                        </p:attrNameLst>
                                      </p:cBhvr>
                                      <p:tavLst>
                                        <p:tav tm="0">
                                          <p:val>
                                            <p:fltVal val="0"/>
                                          </p:val>
                                        </p:tav>
                                        <p:tav tm="100000">
                                          <p:val>
                                            <p:strVal val="#ppt_h"/>
                                          </p:val>
                                        </p:tav>
                                      </p:tavLst>
                                    </p:anim>
                                    <p:animEffect transition="in" filter="fade">
                                      <p:cBhvr>
                                        <p:cTn id="16" dur="500"/>
                                        <p:tgtEl>
                                          <p:spTgt spid="13316"/>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13317"/>
                                        </p:tgtEl>
                                        <p:attrNameLst>
                                          <p:attrName>style.visibility</p:attrName>
                                        </p:attrNameLst>
                                      </p:cBhvr>
                                      <p:to>
                                        <p:strVal val="visible"/>
                                      </p:to>
                                    </p:set>
                                    <p:anim calcmode="lin" valueType="num">
                                      <p:cBhvr>
                                        <p:cTn id="21" dur="500" fill="hold"/>
                                        <p:tgtEl>
                                          <p:spTgt spid="13317"/>
                                        </p:tgtEl>
                                        <p:attrNameLst>
                                          <p:attrName>ppt_w</p:attrName>
                                        </p:attrNameLst>
                                      </p:cBhvr>
                                      <p:tavLst>
                                        <p:tav tm="0">
                                          <p:val>
                                            <p:fltVal val="0"/>
                                          </p:val>
                                        </p:tav>
                                        <p:tav tm="100000">
                                          <p:val>
                                            <p:strVal val="#ppt_w"/>
                                          </p:val>
                                        </p:tav>
                                      </p:tavLst>
                                    </p:anim>
                                    <p:anim calcmode="lin" valueType="num">
                                      <p:cBhvr>
                                        <p:cTn id="22" dur="500" fill="hold"/>
                                        <p:tgtEl>
                                          <p:spTgt spid="13317"/>
                                        </p:tgtEl>
                                        <p:attrNameLst>
                                          <p:attrName>ppt_h</p:attrName>
                                        </p:attrNameLst>
                                      </p:cBhvr>
                                      <p:tavLst>
                                        <p:tav tm="0">
                                          <p:val>
                                            <p:fltVal val="0"/>
                                          </p:val>
                                        </p:tav>
                                        <p:tav tm="100000">
                                          <p:val>
                                            <p:strVal val="#ppt_h"/>
                                          </p:val>
                                        </p:tav>
                                      </p:tavLst>
                                    </p:anim>
                                    <p:animEffect transition="in" filter="fade">
                                      <p:cBhvr>
                                        <p:cTn id="23" dur="500"/>
                                        <p:tgtEl>
                                          <p:spTgt spid="13317"/>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13318"/>
                                        </p:tgtEl>
                                        <p:attrNameLst>
                                          <p:attrName>style.visibility</p:attrName>
                                        </p:attrNameLst>
                                      </p:cBhvr>
                                      <p:to>
                                        <p:strVal val="visible"/>
                                      </p:to>
                                    </p:set>
                                    <p:anim calcmode="lin" valueType="num">
                                      <p:cBhvr>
                                        <p:cTn id="28" dur="500" fill="hold"/>
                                        <p:tgtEl>
                                          <p:spTgt spid="13318"/>
                                        </p:tgtEl>
                                        <p:attrNameLst>
                                          <p:attrName>ppt_w</p:attrName>
                                        </p:attrNameLst>
                                      </p:cBhvr>
                                      <p:tavLst>
                                        <p:tav tm="0">
                                          <p:val>
                                            <p:fltVal val="0"/>
                                          </p:val>
                                        </p:tav>
                                        <p:tav tm="100000">
                                          <p:val>
                                            <p:strVal val="#ppt_w"/>
                                          </p:val>
                                        </p:tav>
                                      </p:tavLst>
                                    </p:anim>
                                    <p:anim calcmode="lin" valueType="num">
                                      <p:cBhvr>
                                        <p:cTn id="29" dur="500" fill="hold"/>
                                        <p:tgtEl>
                                          <p:spTgt spid="13318"/>
                                        </p:tgtEl>
                                        <p:attrNameLst>
                                          <p:attrName>ppt_h</p:attrName>
                                        </p:attrNameLst>
                                      </p:cBhvr>
                                      <p:tavLst>
                                        <p:tav tm="0">
                                          <p:val>
                                            <p:fltVal val="0"/>
                                          </p:val>
                                        </p:tav>
                                        <p:tav tm="100000">
                                          <p:val>
                                            <p:strVal val="#ppt_h"/>
                                          </p:val>
                                        </p:tav>
                                      </p:tavLst>
                                    </p:anim>
                                    <p:animEffect transition="in" filter="fade">
                                      <p:cBhvr>
                                        <p:cTn id="30" dur="500"/>
                                        <p:tgtEl>
                                          <p:spTgt spid="13318"/>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53" presetClass="entr" presetSubtype="16" fill="hold" grpId="0" nodeType="clickEffect">
                                  <p:stCondLst>
                                    <p:cond delay="0"/>
                                  </p:stCondLst>
                                  <p:childTnLst>
                                    <p:set>
                                      <p:cBhvr>
                                        <p:cTn id="34" dur="1" fill="hold">
                                          <p:stCondLst>
                                            <p:cond delay="0"/>
                                          </p:stCondLst>
                                        </p:cTn>
                                        <p:tgtEl>
                                          <p:spTgt spid="13320"/>
                                        </p:tgtEl>
                                        <p:attrNameLst>
                                          <p:attrName>style.visibility</p:attrName>
                                        </p:attrNameLst>
                                      </p:cBhvr>
                                      <p:to>
                                        <p:strVal val="visible"/>
                                      </p:to>
                                    </p:set>
                                    <p:anim calcmode="lin" valueType="num">
                                      <p:cBhvr>
                                        <p:cTn id="35" dur="500" fill="hold"/>
                                        <p:tgtEl>
                                          <p:spTgt spid="13320"/>
                                        </p:tgtEl>
                                        <p:attrNameLst>
                                          <p:attrName>ppt_w</p:attrName>
                                        </p:attrNameLst>
                                      </p:cBhvr>
                                      <p:tavLst>
                                        <p:tav tm="0">
                                          <p:val>
                                            <p:fltVal val="0"/>
                                          </p:val>
                                        </p:tav>
                                        <p:tav tm="100000">
                                          <p:val>
                                            <p:strVal val="#ppt_w"/>
                                          </p:val>
                                        </p:tav>
                                      </p:tavLst>
                                    </p:anim>
                                    <p:anim calcmode="lin" valueType="num">
                                      <p:cBhvr>
                                        <p:cTn id="36" dur="500" fill="hold"/>
                                        <p:tgtEl>
                                          <p:spTgt spid="13320"/>
                                        </p:tgtEl>
                                        <p:attrNameLst>
                                          <p:attrName>ppt_h</p:attrName>
                                        </p:attrNameLst>
                                      </p:cBhvr>
                                      <p:tavLst>
                                        <p:tav tm="0">
                                          <p:val>
                                            <p:fltVal val="0"/>
                                          </p:val>
                                        </p:tav>
                                        <p:tav tm="100000">
                                          <p:val>
                                            <p:strVal val="#ppt_h"/>
                                          </p:val>
                                        </p:tav>
                                      </p:tavLst>
                                    </p:anim>
                                    <p:animEffect transition="in" filter="fade">
                                      <p:cBhvr>
                                        <p:cTn id="37" dur="500"/>
                                        <p:tgtEl>
                                          <p:spTgt spid="13320"/>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53" presetClass="entr" presetSubtype="16" fill="hold" grpId="0" nodeType="clickEffect">
                                  <p:stCondLst>
                                    <p:cond delay="0"/>
                                  </p:stCondLst>
                                  <p:childTnLst>
                                    <p:set>
                                      <p:cBhvr>
                                        <p:cTn id="41" dur="1" fill="hold">
                                          <p:stCondLst>
                                            <p:cond delay="0"/>
                                          </p:stCondLst>
                                        </p:cTn>
                                        <p:tgtEl>
                                          <p:spTgt spid="10"/>
                                        </p:tgtEl>
                                        <p:attrNameLst>
                                          <p:attrName>style.visibility</p:attrName>
                                        </p:attrNameLst>
                                      </p:cBhvr>
                                      <p:to>
                                        <p:strVal val="visible"/>
                                      </p:to>
                                    </p:set>
                                    <p:anim calcmode="lin" valueType="num">
                                      <p:cBhvr>
                                        <p:cTn id="42" dur="500" fill="hold"/>
                                        <p:tgtEl>
                                          <p:spTgt spid="10"/>
                                        </p:tgtEl>
                                        <p:attrNameLst>
                                          <p:attrName>ppt_w</p:attrName>
                                        </p:attrNameLst>
                                      </p:cBhvr>
                                      <p:tavLst>
                                        <p:tav tm="0">
                                          <p:val>
                                            <p:fltVal val="0"/>
                                          </p:val>
                                        </p:tav>
                                        <p:tav tm="100000">
                                          <p:val>
                                            <p:strVal val="#ppt_w"/>
                                          </p:val>
                                        </p:tav>
                                      </p:tavLst>
                                    </p:anim>
                                    <p:anim calcmode="lin" valueType="num">
                                      <p:cBhvr>
                                        <p:cTn id="43" dur="500" fill="hold"/>
                                        <p:tgtEl>
                                          <p:spTgt spid="10"/>
                                        </p:tgtEl>
                                        <p:attrNameLst>
                                          <p:attrName>ppt_h</p:attrName>
                                        </p:attrNameLst>
                                      </p:cBhvr>
                                      <p:tavLst>
                                        <p:tav tm="0">
                                          <p:val>
                                            <p:fltVal val="0"/>
                                          </p:val>
                                        </p:tav>
                                        <p:tav tm="100000">
                                          <p:val>
                                            <p:strVal val="#ppt_h"/>
                                          </p:val>
                                        </p:tav>
                                      </p:tavLst>
                                    </p:anim>
                                    <p:animEffect transition="in" filter="fade">
                                      <p:cBhvr>
                                        <p:cTn id="44" dur="500"/>
                                        <p:tgtEl>
                                          <p:spTgt spid="10"/>
                                        </p:tgtEl>
                                      </p:cBhvr>
                                    </p:animEffect>
                                  </p:childTnLst>
                                </p:cTn>
                              </p:par>
                            </p:childTnLst>
                          </p:cTn>
                        </p:par>
                      </p:childTnLst>
                    </p:cTn>
                  </p:par>
                  <p:par>
                    <p:cTn id="45" fill="hold" nodeType="clickPar">
                      <p:stCondLst>
                        <p:cond delay="indefinite"/>
                      </p:stCondLst>
                      <p:childTnLst>
                        <p:par>
                          <p:cTn id="46" fill="hold" nodeType="withGroup">
                            <p:stCondLst>
                              <p:cond delay="0"/>
                            </p:stCondLst>
                            <p:childTnLst>
                              <p:par>
                                <p:cTn id="47" presetID="53" presetClass="entr" presetSubtype="16" fill="hold" grpId="0" nodeType="clickEffect">
                                  <p:stCondLst>
                                    <p:cond delay="0"/>
                                  </p:stCondLst>
                                  <p:childTnLst>
                                    <p:set>
                                      <p:cBhvr>
                                        <p:cTn id="48" dur="1" fill="hold">
                                          <p:stCondLst>
                                            <p:cond delay="0"/>
                                          </p:stCondLst>
                                        </p:cTn>
                                        <p:tgtEl>
                                          <p:spTgt spid="11"/>
                                        </p:tgtEl>
                                        <p:attrNameLst>
                                          <p:attrName>style.visibility</p:attrName>
                                        </p:attrNameLst>
                                      </p:cBhvr>
                                      <p:to>
                                        <p:strVal val="visible"/>
                                      </p:to>
                                    </p:set>
                                    <p:anim calcmode="lin" valueType="num">
                                      <p:cBhvr>
                                        <p:cTn id="49" dur="500" fill="hold"/>
                                        <p:tgtEl>
                                          <p:spTgt spid="11"/>
                                        </p:tgtEl>
                                        <p:attrNameLst>
                                          <p:attrName>ppt_w</p:attrName>
                                        </p:attrNameLst>
                                      </p:cBhvr>
                                      <p:tavLst>
                                        <p:tav tm="0">
                                          <p:val>
                                            <p:fltVal val="0"/>
                                          </p:val>
                                        </p:tav>
                                        <p:tav tm="100000">
                                          <p:val>
                                            <p:strVal val="#ppt_w"/>
                                          </p:val>
                                        </p:tav>
                                      </p:tavLst>
                                    </p:anim>
                                    <p:anim calcmode="lin" valueType="num">
                                      <p:cBhvr>
                                        <p:cTn id="50" dur="500" fill="hold"/>
                                        <p:tgtEl>
                                          <p:spTgt spid="11"/>
                                        </p:tgtEl>
                                        <p:attrNameLst>
                                          <p:attrName>ppt_h</p:attrName>
                                        </p:attrNameLst>
                                      </p:cBhvr>
                                      <p:tavLst>
                                        <p:tav tm="0">
                                          <p:val>
                                            <p:fltVal val="0"/>
                                          </p:val>
                                        </p:tav>
                                        <p:tav tm="100000">
                                          <p:val>
                                            <p:strVal val="#ppt_h"/>
                                          </p:val>
                                        </p:tav>
                                      </p:tavLst>
                                    </p:anim>
                                    <p:animEffect transition="in" filter="fade">
                                      <p:cBhvr>
                                        <p:cTn id="51" dur="500"/>
                                        <p:tgtEl>
                                          <p:spTgt spid="11"/>
                                        </p:tgtEl>
                                      </p:cBhvr>
                                    </p:animEffect>
                                  </p:childTnLst>
                                </p:cTn>
                              </p:par>
                            </p:childTnLst>
                          </p:cTn>
                        </p:par>
                      </p:childTnLst>
                    </p:cTn>
                  </p:par>
                  <p:par>
                    <p:cTn id="52" fill="hold" nodeType="clickPar">
                      <p:stCondLst>
                        <p:cond delay="indefinite"/>
                      </p:stCondLst>
                      <p:childTnLst>
                        <p:par>
                          <p:cTn id="53" fill="hold" nodeType="withGroup">
                            <p:stCondLst>
                              <p:cond delay="0"/>
                            </p:stCondLst>
                            <p:childTnLst>
                              <p:par>
                                <p:cTn id="54" presetID="53" presetClass="entr" presetSubtype="16" fill="hold" grpId="0" nodeType="clickEffect">
                                  <p:stCondLst>
                                    <p:cond delay="0"/>
                                  </p:stCondLst>
                                  <p:childTnLst>
                                    <p:set>
                                      <p:cBhvr>
                                        <p:cTn id="55" dur="1" fill="hold">
                                          <p:stCondLst>
                                            <p:cond delay="0"/>
                                          </p:stCondLst>
                                        </p:cTn>
                                        <p:tgtEl>
                                          <p:spTgt spid="12"/>
                                        </p:tgtEl>
                                        <p:attrNameLst>
                                          <p:attrName>style.visibility</p:attrName>
                                        </p:attrNameLst>
                                      </p:cBhvr>
                                      <p:to>
                                        <p:strVal val="visible"/>
                                      </p:to>
                                    </p:set>
                                    <p:anim calcmode="lin" valueType="num">
                                      <p:cBhvr>
                                        <p:cTn id="56" dur="500" fill="hold"/>
                                        <p:tgtEl>
                                          <p:spTgt spid="12"/>
                                        </p:tgtEl>
                                        <p:attrNameLst>
                                          <p:attrName>ppt_w</p:attrName>
                                        </p:attrNameLst>
                                      </p:cBhvr>
                                      <p:tavLst>
                                        <p:tav tm="0">
                                          <p:val>
                                            <p:fltVal val="0"/>
                                          </p:val>
                                        </p:tav>
                                        <p:tav tm="100000">
                                          <p:val>
                                            <p:strVal val="#ppt_w"/>
                                          </p:val>
                                        </p:tav>
                                      </p:tavLst>
                                    </p:anim>
                                    <p:anim calcmode="lin" valueType="num">
                                      <p:cBhvr>
                                        <p:cTn id="57" dur="500" fill="hold"/>
                                        <p:tgtEl>
                                          <p:spTgt spid="12"/>
                                        </p:tgtEl>
                                        <p:attrNameLst>
                                          <p:attrName>ppt_h</p:attrName>
                                        </p:attrNameLst>
                                      </p:cBhvr>
                                      <p:tavLst>
                                        <p:tav tm="0">
                                          <p:val>
                                            <p:fltVal val="0"/>
                                          </p:val>
                                        </p:tav>
                                        <p:tav tm="100000">
                                          <p:val>
                                            <p:strVal val="#ppt_h"/>
                                          </p:val>
                                        </p:tav>
                                      </p:tavLst>
                                    </p:anim>
                                    <p:animEffect transition="in" filter="fade">
                                      <p:cBhvr>
                                        <p:cTn id="58"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5" grpId="0"/>
      <p:bldP spid="13316" grpId="0"/>
      <p:bldP spid="13317" grpId="0"/>
      <p:bldP spid="13318" grpId="0"/>
      <p:bldP spid="13320" grpId="0"/>
      <p:bldP spid="10" grpId="0"/>
      <p:bldP spid="11" grpId="0"/>
      <p:bldP spid="12" grpId="0"/>
    </p:bldLst>
  </p:timing>
</p:sld>
</file>

<file path=ppt/theme/theme1.xml><?xml version="1.0" encoding="utf-8"?>
<a:theme xmlns:a="http://schemas.openxmlformats.org/drawingml/2006/main" name="Elica">
  <a:themeElements>
    <a:clrScheme name="Elica">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Elica">
      <a:majorFont>
        <a:latin typeface="Trebuchet MS"/>
        <a:ea typeface=""/>
        <a:cs typeface=""/>
        <a:font script="Jpan" typeface="ＭＳ ゴシック"/>
        <a:font script="Hang" typeface="HY그래픽B"/>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ＭＳ ゴシック"/>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lica">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338</TotalTime>
  <Words>1497</Words>
  <Application>Microsoft Macintosh PowerPoint</Application>
  <PresentationFormat>Presentazione su schermo (4:3)</PresentationFormat>
  <Paragraphs>187</Paragraphs>
  <Slides>30</Slides>
  <Notes>1</Notes>
  <HiddenSlides>0</HiddenSlides>
  <MMClips>0</MMClips>
  <ScaleCrop>false</ScaleCrop>
  <HeadingPairs>
    <vt:vector size="4" baseType="variant">
      <vt:variant>
        <vt:lpstr>Tema</vt:lpstr>
      </vt:variant>
      <vt:variant>
        <vt:i4>1</vt:i4>
      </vt:variant>
      <vt:variant>
        <vt:lpstr>Titoli diapositive</vt:lpstr>
      </vt:variant>
      <vt:variant>
        <vt:i4>30</vt:i4>
      </vt:variant>
    </vt:vector>
  </HeadingPairs>
  <TitlesOfParts>
    <vt:vector size="31" baseType="lpstr">
      <vt:lpstr>Elica</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di PowerPoint</dc:title>
  <dc:creator>Mariachiara</dc:creator>
  <cp:lastModifiedBy>Spiraglio3</cp:lastModifiedBy>
  <cp:revision>81</cp:revision>
  <cp:lastPrinted>2016-11-25T11:18:37Z</cp:lastPrinted>
  <dcterms:created xsi:type="dcterms:W3CDTF">2016-09-05T13:37:02Z</dcterms:created>
  <dcterms:modified xsi:type="dcterms:W3CDTF">2023-04-05T15:57:30Z</dcterms:modified>
</cp:coreProperties>
</file>